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583" r:id="rId2"/>
    <p:sldId id="463" r:id="rId3"/>
    <p:sldId id="569" r:id="rId4"/>
    <p:sldId id="578" r:id="rId5"/>
    <p:sldId id="562" r:id="rId6"/>
    <p:sldId id="579" r:id="rId7"/>
    <p:sldId id="580" r:id="rId8"/>
    <p:sldId id="575" r:id="rId9"/>
    <p:sldId id="570" r:id="rId10"/>
    <p:sldId id="576" r:id="rId11"/>
    <p:sldId id="258" r:id="rId12"/>
    <p:sldId id="278" r:id="rId13"/>
    <p:sldId id="577" r:id="rId14"/>
    <p:sldId id="582"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66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6.png"/><Relationship Id="rId10" Type="http://schemas.openxmlformats.org/officeDocument/2006/relationships/image" Target="../media/image11.svg"/><Relationship Id="rId4" Type="http://schemas.openxmlformats.org/officeDocument/2006/relationships/image" Target="../media/image5.svg"/><Relationship Id="rId9" Type="http://schemas.openxmlformats.org/officeDocument/2006/relationships/image" Target="../media/image10.png"/></Relationships>
</file>

<file path=ppt/diagrams/_rels/data2.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svg"/><Relationship Id="rId2" Type="http://schemas.openxmlformats.org/officeDocument/2006/relationships/image" Target="../media/image13.svg"/><Relationship Id="rId1" Type="http://schemas.openxmlformats.org/officeDocument/2006/relationships/image" Target="../media/image12.png"/><Relationship Id="rId6" Type="http://schemas.openxmlformats.org/officeDocument/2006/relationships/image" Target="../media/image17.sv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20.png"/></Relationships>
</file>

<file path=ppt/diagrams/_rels/drawing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6.png"/><Relationship Id="rId10" Type="http://schemas.openxmlformats.org/officeDocument/2006/relationships/image" Target="../media/image11.svg"/><Relationship Id="rId4" Type="http://schemas.openxmlformats.org/officeDocument/2006/relationships/image" Target="../media/image5.svg"/><Relationship Id="rId9" Type="http://schemas.openxmlformats.org/officeDocument/2006/relationships/image" Target="../media/image10.png"/></Relationships>
</file>

<file path=ppt/diagrams/_rels/drawing2.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svg"/><Relationship Id="rId2" Type="http://schemas.openxmlformats.org/officeDocument/2006/relationships/image" Target="../media/image13.svg"/><Relationship Id="rId1" Type="http://schemas.openxmlformats.org/officeDocument/2006/relationships/image" Target="../media/image12.png"/><Relationship Id="rId6" Type="http://schemas.openxmlformats.org/officeDocument/2006/relationships/image" Target="../media/image17.sv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20.pn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icontext_accent3_2">
  <dgm:title val=""/>
  <dgm:desc val=""/>
  <dgm:catLst>
    <dgm:cat type="accent3" pri="13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dgm:fillClrLst>
    <dgm:linClrLst meth="repeat">
      <a:schemeClr val="lt1">
        <a:alpha val="0"/>
      </a:schemeClr>
    </dgm:linClrLst>
    <dgm:effectClrLst/>
    <dgm:txLinClrLst/>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9ED5C1BE-D657-4A9F-B45F-96B89DBB05BE}"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7FFB2A14-1432-4DAD-B6A2-BE3EEECFFB8A}">
      <dgm:prSet phldrT="[Text]" custT="1"/>
      <dgm:spPr/>
      <dgm:t>
        <a:bodyPr/>
        <a:lstStyle/>
        <a:p>
          <a:pPr>
            <a:lnSpc>
              <a:spcPct val="100000"/>
            </a:lnSpc>
          </a:pPr>
          <a:r>
            <a:rPr lang="en-US" sz="2400"/>
            <a:t>Strong team</a:t>
          </a:r>
          <a:endParaRPr lang="en-US" sz="2400" dirty="0"/>
        </a:p>
      </dgm:t>
    </dgm:pt>
    <dgm:pt modelId="{830B2659-9812-4490-87C5-E5C0E13EFE42}" type="parTrans" cxnId="{80F85B42-37F8-430A-89C1-D69ED83C710A}">
      <dgm:prSet/>
      <dgm:spPr/>
      <dgm:t>
        <a:bodyPr/>
        <a:lstStyle/>
        <a:p>
          <a:endParaRPr lang="en-US" sz="2400"/>
        </a:p>
      </dgm:t>
    </dgm:pt>
    <dgm:pt modelId="{7E5A5594-F5C3-42CF-B1C2-9A8F4623CE58}" type="sibTrans" cxnId="{80F85B42-37F8-430A-89C1-D69ED83C710A}">
      <dgm:prSet/>
      <dgm:spPr/>
      <dgm:t>
        <a:bodyPr/>
        <a:lstStyle/>
        <a:p>
          <a:endParaRPr lang="en-US" sz="2400"/>
        </a:p>
      </dgm:t>
    </dgm:pt>
    <dgm:pt modelId="{0B1587F8-F3E3-4A17-88B7-4881D8C61838}">
      <dgm:prSet phldrT="[Text]" custT="1"/>
      <dgm:spPr/>
      <dgm:t>
        <a:bodyPr/>
        <a:lstStyle/>
        <a:p>
          <a:pPr>
            <a:lnSpc>
              <a:spcPct val="100000"/>
            </a:lnSpc>
          </a:pPr>
          <a:r>
            <a:rPr lang="en-US" sz="1400"/>
            <a:t>Experienced and professionally qualified leadership</a:t>
          </a:r>
          <a:endParaRPr lang="en-US" sz="1400" dirty="0"/>
        </a:p>
      </dgm:t>
    </dgm:pt>
    <dgm:pt modelId="{280DCF71-0E58-4130-814F-2C8C088FBD0E}" type="parTrans" cxnId="{F75DD3F6-117E-4BDD-BC27-D06C35DABC96}">
      <dgm:prSet/>
      <dgm:spPr/>
      <dgm:t>
        <a:bodyPr/>
        <a:lstStyle/>
        <a:p>
          <a:endParaRPr lang="en-US" sz="2400"/>
        </a:p>
      </dgm:t>
    </dgm:pt>
    <dgm:pt modelId="{61A5D696-8523-4ECB-BD71-7B46EC7C0D1F}" type="sibTrans" cxnId="{F75DD3F6-117E-4BDD-BC27-D06C35DABC96}">
      <dgm:prSet/>
      <dgm:spPr/>
      <dgm:t>
        <a:bodyPr/>
        <a:lstStyle/>
        <a:p>
          <a:endParaRPr lang="en-US" sz="2400"/>
        </a:p>
      </dgm:t>
    </dgm:pt>
    <dgm:pt modelId="{9E29FC62-EF2B-4194-AFAB-9EE422D8621A}">
      <dgm:prSet phldrT="[Text]" custT="1"/>
      <dgm:spPr/>
      <dgm:t>
        <a:bodyPr/>
        <a:lstStyle/>
        <a:p>
          <a:pPr>
            <a:lnSpc>
              <a:spcPct val="100000"/>
            </a:lnSpc>
          </a:pPr>
          <a:r>
            <a:rPr lang="en-US" sz="2400" dirty="0"/>
            <a:t>Implementation Experience</a:t>
          </a:r>
        </a:p>
      </dgm:t>
    </dgm:pt>
    <dgm:pt modelId="{7EA21DDE-61AF-499A-8F06-CEBCF3373292}" type="parTrans" cxnId="{104951C6-DA6B-4DF2-996C-2E407FDE2606}">
      <dgm:prSet/>
      <dgm:spPr/>
      <dgm:t>
        <a:bodyPr/>
        <a:lstStyle/>
        <a:p>
          <a:endParaRPr lang="en-US" sz="2400"/>
        </a:p>
      </dgm:t>
    </dgm:pt>
    <dgm:pt modelId="{D590D116-C69E-4E68-AAF7-90132A25C3B6}" type="sibTrans" cxnId="{104951C6-DA6B-4DF2-996C-2E407FDE2606}">
      <dgm:prSet/>
      <dgm:spPr/>
      <dgm:t>
        <a:bodyPr/>
        <a:lstStyle/>
        <a:p>
          <a:endParaRPr lang="en-US" sz="2400"/>
        </a:p>
      </dgm:t>
    </dgm:pt>
    <dgm:pt modelId="{7D4C641E-7C65-4FA1-AC09-B09B319BAD87}">
      <dgm:prSet phldrT="[Text]" custT="1"/>
      <dgm:spPr/>
      <dgm:t>
        <a:bodyPr/>
        <a:lstStyle/>
        <a:p>
          <a:pPr>
            <a:lnSpc>
              <a:spcPct val="100000"/>
            </a:lnSpc>
          </a:pPr>
          <a:r>
            <a:rPr lang="en-US" sz="1400"/>
            <a:t>Strong implementation experience</a:t>
          </a:r>
        </a:p>
      </dgm:t>
    </dgm:pt>
    <dgm:pt modelId="{40D61BB7-7EF8-49DF-816B-6C081EEDEEF7}" type="parTrans" cxnId="{AB8F073E-2195-4491-826F-552B268F362B}">
      <dgm:prSet/>
      <dgm:spPr/>
      <dgm:t>
        <a:bodyPr/>
        <a:lstStyle/>
        <a:p>
          <a:endParaRPr lang="en-US" sz="2400"/>
        </a:p>
      </dgm:t>
    </dgm:pt>
    <dgm:pt modelId="{113A16D0-B9A2-4C28-83C0-A9DD5F32C78E}" type="sibTrans" cxnId="{AB8F073E-2195-4491-826F-552B268F362B}">
      <dgm:prSet/>
      <dgm:spPr/>
      <dgm:t>
        <a:bodyPr/>
        <a:lstStyle/>
        <a:p>
          <a:endParaRPr lang="en-US" sz="2400"/>
        </a:p>
      </dgm:t>
    </dgm:pt>
    <dgm:pt modelId="{03CA4A3A-2A36-4714-BA13-365107174F69}">
      <dgm:prSet phldrT="[Text]" custT="1"/>
      <dgm:spPr/>
      <dgm:t>
        <a:bodyPr/>
        <a:lstStyle/>
        <a:p>
          <a:pPr>
            <a:lnSpc>
              <a:spcPct val="100000"/>
            </a:lnSpc>
          </a:pPr>
          <a:r>
            <a:rPr lang="en-US" sz="2400"/>
            <a:t>Pan India Reach</a:t>
          </a:r>
        </a:p>
      </dgm:t>
    </dgm:pt>
    <dgm:pt modelId="{1A46D651-281F-4682-A4A4-E767F8AA8DDE}" type="parTrans" cxnId="{BF66291C-F1F8-4296-B781-F3DC983B2601}">
      <dgm:prSet/>
      <dgm:spPr/>
      <dgm:t>
        <a:bodyPr/>
        <a:lstStyle/>
        <a:p>
          <a:endParaRPr lang="en-US" sz="2400"/>
        </a:p>
      </dgm:t>
    </dgm:pt>
    <dgm:pt modelId="{D0955C3B-AD72-44AF-9825-618CC72B45FC}" type="sibTrans" cxnId="{BF66291C-F1F8-4296-B781-F3DC983B2601}">
      <dgm:prSet/>
      <dgm:spPr/>
      <dgm:t>
        <a:bodyPr/>
        <a:lstStyle/>
        <a:p>
          <a:endParaRPr lang="en-US" sz="2400"/>
        </a:p>
      </dgm:t>
    </dgm:pt>
    <dgm:pt modelId="{723D82AB-E99A-47D1-B9EC-A74722959B2B}">
      <dgm:prSet phldrT="[Text]" custT="1"/>
      <dgm:spPr/>
      <dgm:t>
        <a:bodyPr/>
        <a:lstStyle/>
        <a:p>
          <a:pPr>
            <a:lnSpc>
              <a:spcPct val="100000"/>
            </a:lnSpc>
          </a:pPr>
          <a:r>
            <a:rPr lang="en-US" sz="1400"/>
            <a:t>Presence through Group offices across India</a:t>
          </a:r>
        </a:p>
      </dgm:t>
    </dgm:pt>
    <dgm:pt modelId="{BB8B8B62-CC0B-4621-A0DE-711581525457}" type="parTrans" cxnId="{8B6A3C9A-9719-4E07-811E-D476A89CCA63}">
      <dgm:prSet/>
      <dgm:spPr/>
      <dgm:t>
        <a:bodyPr/>
        <a:lstStyle/>
        <a:p>
          <a:endParaRPr lang="en-US" sz="2400"/>
        </a:p>
      </dgm:t>
    </dgm:pt>
    <dgm:pt modelId="{0A27DA87-DB1C-47CD-AABC-43BAB9F86919}" type="sibTrans" cxnId="{8B6A3C9A-9719-4E07-811E-D476A89CCA63}">
      <dgm:prSet/>
      <dgm:spPr/>
      <dgm:t>
        <a:bodyPr/>
        <a:lstStyle/>
        <a:p>
          <a:endParaRPr lang="en-US" sz="2400"/>
        </a:p>
      </dgm:t>
    </dgm:pt>
    <dgm:pt modelId="{ADFAC683-7B26-4667-9FEC-8D8ECF094CCA}">
      <dgm:prSet phldrT="[Text]" custT="1"/>
      <dgm:spPr/>
      <dgm:t>
        <a:bodyPr/>
        <a:lstStyle/>
        <a:p>
          <a:pPr>
            <a:lnSpc>
              <a:spcPct val="100000"/>
            </a:lnSpc>
          </a:pPr>
          <a:r>
            <a:rPr lang="en-US" sz="1400"/>
            <a:t>Network of &gt;10,000 medical practitioners and  &gt; 15,000 chemists for last mile delivery</a:t>
          </a:r>
        </a:p>
      </dgm:t>
    </dgm:pt>
    <dgm:pt modelId="{658006B4-843C-487D-88B7-A07E159AC203}" type="parTrans" cxnId="{B9D63433-0E13-4B52-BA75-3F5BC377E6DC}">
      <dgm:prSet/>
      <dgm:spPr/>
      <dgm:t>
        <a:bodyPr/>
        <a:lstStyle/>
        <a:p>
          <a:endParaRPr lang="en-US" sz="2400"/>
        </a:p>
      </dgm:t>
    </dgm:pt>
    <dgm:pt modelId="{29ACA81E-7BD0-44FD-A222-E4711158F592}" type="sibTrans" cxnId="{B9D63433-0E13-4B52-BA75-3F5BC377E6DC}">
      <dgm:prSet/>
      <dgm:spPr/>
      <dgm:t>
        <a:bodyPr/>
        <a:lstStyle/>
        <a:p>
          <a:endParaRPr lang="en-US" sz="2400"/>
        </a:p>
      </dgm:t>
    </dgm:pt>
    <dgm:pt modelId="{C41466CD-CDAA-4160-B117-6C9152B53564}">
      <dgm:prSet phldrT="[Text]" custT="1"/>
      <dgm:spPr/>
      <dgm:t>
        <a:bodyPr/>
        <a:lstStyle/>
        <a:p>
          <a:pPr>
            <a:lnSpc>
              <a:spcPct val="100000"/>
            </a:lnSpc>
          </a:pPr>
          <a:r>
            <a:rPr lang="en-US" sz="1400"/>
            <a:t>Experienced Operations team with on-ground operations experience</a:t>
          </a:r>
        </a:p>
      </dgm:t>
    </dgm:pt>
    <dgm:pt modelId="{F6B9BA1F-2F8A-49A2-9D3F-ACA5159BFD01}" type="parTrans" cxnId="{B718F7DA-4B24-43A6-A042-2B4E2BC1B79B}">
      <dgm:prSet/>
      <dgm:spPr/>
      <dgm:t>
        <a:bodyPr/>
        <a:lstStyle/>
        <a:p>
          <a:endParaRPr lang="en-US" sz="2400"/>
        </a:p>
      </dgm:t>
    </dgm:pt>
    <dgm:pt modelId="{6D9BC442-555E-4EC4-A775-055DC33DC390}" type="sibTrans" cxnId="{B718F7DA-4B24-43A6-A042-2B4E2BC1B79B}">
      <dgm:prSet/>
      <dgm:spPr/>
      <dgm:t>
        <a:bodyPr/>
        <a:lstStyle/>
        <a:p>
          <a:endParaRPr lang="en-US" sz="2400"/>
        </a:p>
      </dgm:t>
    </dgm:pt>
    <dgm:pt modelId="{FA99496A-ACF4-439C-BA25-0875A790350A}">
      <dgm:prSet phldrT="[Text]" custT="1"/>
      <dgm:spPr/>
      <dgm:t>
        <a:bodyPr/>
        <a:lstStyle/>
        <a:p>
          <a:pPr>
            <a:lnSpc>
              <a:spcPct val="100000"/>
            </a:lnSpc>
          </a:pPr>
          <a:r>
            <a:rPr lang="en-US" sz="1400"/>
            <a:t>More than 1.2 Mn people touched in 2015,  5 Mn lives impacted</a:t>
          </a:r>
        </a:p>
      </dgm:t>
    </dgm:pt>
    <dgm:pt modelId="{BAE1507A-90E3-4984-8A49-7AC99A8A789E}" type="parTrans" cxnId="{41641B09-673A-40E6-8B0B-19C4B0E9665B}">
      <dgm:prSet/>
      <dgm:spPr/>
      <dgm:t>
        <a:bodyPr/>
        <a:lstStyle/>
        <a:p>
          <a:endParaRPr lang="en-US" sz="2400"/>
        </a:p>
      </dgm:t>
    </dgm:pt>
    <dgm:pt modelId="{76409046-08C5-4537-ABEE-DE52A19A349F}" type="sibTrans" cxnId="{41641B09-673A-40E6-8B0B-19C4B0E9665B}">
      <dgm:prSet/>
      <dgm:spPr/>
      <dgm:t>
        <a:bodyPr/>
        <a:lstStyle/>
        <a:p>
          <a:endParaRPr lang="en-US" sz="2400"/>
        </a:p>
      </dgm:t>
    </dgm:pt>
    <dgm:pt modelId="{F65297C1-6CFE-49A9-B4D8-878680155C79}">
      <dgm:prSet phldrT="[Text]" custT="1"/>
      <dgm:spPr/>
      <dgm:t>
        <a:bodyPr/>
        <a:lstStyle/>
        <a:p>
          <a:pPr>
            <a:lnSpc>
              <a:spcPct val="100000"/>
            </a:lnSpc>
          </a:pPr>
          <a:r>
            <a:rPr lang="en-US" sz="2400"/>
            <a:t>In-house capabilities</a:t>
          </a:r>
        </a:p>
      </dgm:t>
    </dgm:pt>
    <dgm:pt modelId="{37825249-ECE5-4CC4-A6DF-AA9B008B6276}" type="parTrans" cxnId="{3E95EE08-466B-4423-9FAA-95B0C090175E}">
      <dgm:prSet/>
      <dgm:spPr/>
      <dgm:t>
        <a:bodyPr/>
        <a:lstStyle/>
        <a:p>
          <a:endParaRPr lang="en-US" sz="2400"/>
        </a:p>
      </dgm:t>
    </dgm:pt>
    <dgm:pt modelId="{12CC8203-6C44-4EBD-9BB1-C9B00190D9E3}" type="sibTrans" cxnId="{3E95EE08-466B-4423-9FAA-95B0C090175E}">
      <dgm:prSet/>
      <dgm:spPr/>
      <dgm:t>
        <a:bodyPr/>
        <a:lstStyle/>
        <a:p>
          <a:endParaRPr lang="en-US" sz="2400"/>
        </a:p>
      </dgm:t>
    </dgm:pt>
    <dgm:pt modelId="{09489152-A602-4538-9F0F-D87FE7D22465}">
      <dgm:prSet phldrT="[Text]" custT="1"/>
      <dgm:spPr/>
      <dgm:t>
        <a:bodyPr/>
        <a:lstStyle/>
        <a:p>
          <a:pPr>
            <a:lnSpc>
              <a:spcPct val="100000"/>
            </a:lnSpc>
          </a:pPr>
          <a:r>
            <a:rPr lang="en-US" sz="1400"/>
            <a:t>Turn-key capabilities for key requirements</a:t>
          </a:r>
        </a:p>
      </dgm:t>
    </dgm:pt>
    <dgm:pt modelId="{3B988FA1-507B-4705-89D8-7737F1F2F175}" type="parTrans" cxnId="{A1A81611-1C2F-4843-B0FE-D93AEFF171D1}">
      <dgm:prSet/>
      <dgm:spPr/>
      <dgm:t>
        <a:bodyPr/>
        <a:lstStyle/>
        <a:p>
          <a:endParaRPr lang="en-US" sz="2400"/>
        </a:p>
      </dgm:t>
    </dgm:pt>
    <dgm:pt modelId="{F3A2C2D8-D614-4829-A4A1-5098AEBBC7F3}" type="sibTrans" cxnId="{A1A81611-1C2F-4843-B0FE-D93AEFF171D1}">
      <dgm:prSet/>
      <dgm:spPr/>
      <dgm:t>
        <a:bodyPr/>
        <a:lstStyle/>
        <a:p>
          <a:endParaRPr lang="en-US" sz="2400"/>
        </a:p>
      </dgm:t>
    </dgm:pt>
    <dgm:pt modelId="{896E16D1-AECB-45C7-9A84-BFCDD0C6CE69}">
      <dgm:prSet phldrT="[Text]" custT="1"/>
      <dgm:spPr/>
      <dgm:t>
        <a:bodyPr/>
        <a:lstStyle/>
        <a:p>
          <a:pPr>
            <a:lnSpc>
              <a:spcPct val="100000"/>
            </a:lnSpc>
          </a:pPr>
          <a:r>
            <a:rPr lang="en-US" sz="1400"/>
            <a:t>In-house solutions for telecom, mobile telephony, software development, data processing and knowledge management</a:t>
          </a:r>
        </a:p>
      </dgm:t>
    </dgm:pt>
    <dgm:pt modelId="{1AD0DE0F-D2D6-4490-AB93-A1306AF306EF}" type="parTrans" cxnId="{F225D48C-4238-4BCF-9ABC-809A10F5EE33}">
      <dgm:prSet/>
      <dgm:spPr/>
      <dgm:t>
        <a:bodyPr/>
        <a:lstStyle/>
        <a:p>
          <a:endParaRPr lang="en-US" sz="2400"/>
        </a:p>
      </dgm:t>
    </dgm:pt>
    <dgm:pt modelId="{46B4F5D9-669C-4074-8D2D-105632825D57}" type="sibTrans" cxnId="{F225D48C-4238-4BCF-9ABC-809A10F5EE33}">
      <dgm:prSet/>
      <dgm:spPr/>
      <dgm:t>
        <a:bodyPr/>
        <a:lstStyle/>
        <a:p>
          <a:endParaRPr lang="en-US" sz="2400"/>
        </a:p>
      </dgm:t>
    </dgm:pt>
    <dgm:pt modelId="{CD0E76E4-3A16-48D6-B112-BAA9BC06978B}">
      <dgm:prSet phldrT="[Text]" custT="1"/>
      <dgm:spPr/>
      <dgm:t>
        <a:bodyPr/>
        <a:lstStyle/>
        <a:p>
          <a:pPr>
            <a:lnSpc>
              <a:spcPct val="100000"/>
            </a:lnSpc>
          </a:pPr>
          <a:r>
            <a:rPr lang="en-US" sz="2400"/>
            <a:t>Full suite of services</a:t>
          </a:r>
        </a:p>
      </dgm:t>
    </dgm:pt>
    <dgm:pt modelId="{73C10002-749D-4A5D-B1B9-680A145977E8}" type="parTrans" cxnId="{AE869DFD-6465-4393-B52D-1238AB06B4AF}">
      <dgm:prSet/>
      <dgm:spPr/>
      <dgm:t>
        <a:bodyPr/>
        <a:lstStyle/>
        <a:p>
          <a:endParaRPr lang="en-US" sz="2400"/>
        </a:p>
      </dgm:t>
    </dgm:pt>
    <dgm:pt modelId="{37C2C7CF-91E4-4780-9559-74CAB8DD913A}" type="sibTrans" cxnId="{AE869DFD-6465-4393-B52D-1238AB06B4AF}">
      <dgm:prSet/>
      <dgm:spPr/>
      <dgm:t>
        <a:bodyPr/>
        <a:lstStyle/>
        <a:p>
          <a:endParaRPr lang="en-US" sz="2400"/>
        </a:p>
      </dgm:t>
    </dgm:pt>
    <dgm:pt modelId="{2962874D-8CC0-40FA-BA5B-18AF44E9AF4F}">
      <dgm:prSet phldrT="[Text]" custT="1"/>
      <dgm:spPr/>
      <dgm:t>
        <a:bodyPr/>
        <a:lstStyle/>
        <a:p>
          <a:pPr>
            <a:lnSpc>
              <a:spcPct val="100000"/>
            </a:lnSpc>
          </a:pPr>
          <a:r>
            <a:rPr lang="en-US" sz="1400"/>
            <a:t>Full range of CSR capabilities within the group</a:t>
          </a:r>
        </a:p>
      </dgm:t>
    </dgm:pt>
    <dgm:pt modelId="{03D8C4A4-3096-4DC0-83BB-48904E3EFAD9}" type="parTrans" cxnId="{8448560C-04B4-45D2-AFFA-7AF75602BC55}">
      <dgm:prSet/>
      <dgm:spPr/>
      <dgm:t>
        <a:bodyPr/>
        <a:lstStyle/>
        <a:p>
          <a:endParaRPr lang="en-US" sz="2400"/>
        </a:p>
      </dgm:t>
    </dgm:pt>
    <dgm:pt modelId="{933E0FAE-E873-4C52-B8C1-5067C752D50D}" type="sibTrans" cxnId="{8448560C-04B4-45D2-AFFA-7AF75602BC55}">
      <dgm:prSet/>
      <dgm:spPr/>
      <dgm:t>
        <a:bodyPr/>
        <a:lstStyle/>
        <a:p>
          <a:endParaRPr lang="en-US" sz="2400"/>
        </a:p>
      </dgm:t>
    </dgm:pt>
    <dgm:pt modelId="{04D43B04-EC90-47BB-B337-D232B6F90C49}">
      <dgm:prSet phldrT="[Text]" custT="1"/>
      <dgm:spPr/>
      <dgm:t>
        <a:bodyPr/>
        <a:lstStyle/>
        <a:p>
          <a:pPr>
            <a:lnSpc>
              <a:spcPct val="100000"/>
            </a:lnSpc>
          </a:pPr>
          <a:r>
            <a:rPr lang="en-US" sz="1400"/>
            <a:t>Includes baseline research, CSR strategy, Project planning, implementation, monitoring and impact evaluation</a:t>
          </a:r>
          <a:endParaRPr lang="en-US" sz="1400" dirty="0"/>
        </a:p>
      </dgm:t>
    </dgm:pt>
    <dgm:pt modelId="{43ACF361-BC44-49DD-868F-DF164691AB22}" type="parTrans" cxnId="{4FAFC4F6-DA12-451F-BE24-75C173166EB8}">
      <dgm:prSet/>
      <dgm:spPr/>
      <dgm:t>
        <a:bodyPr/>
        <a:lstStyle/>
        <a:p>
          <a:endParaRPr lang="en-US" sz="2400"/>
        </a:p>
      </dgm:t>
    </dgm:pt>
    <dgm:pt modelId="{1AF89A44-5475-4A82-9F9F-8BDBDA720411}" type="sibTrans" cxnId="{4FAFC4F6-DA12-451F-BE24-75C173166EB8}">
      <dgm:prSet/>
      <dgm:spPr/>
      <dgm:t>
        <a:bodyPr/>
        <a:lstStyle/>
        <a:p>
          <a:endParaRPr lang="en-US" sz="2400"/>
        </a:p>
      </dgm:t>
    </dgm:pt>
    <dgm:pt modelId="{83D0AD80-7F0C-4B4D-973E-71F54DA5117D}" type="pres">
      <dgm:prSet presAssocID="{9ED5C1BE-D657-4A9F-B45F-96B89DBB05BE}" presName="root" presStyleCnt="0">
        <dgm:presLayoutVars>
          <dgm:dir/>
          <dgm:resizeHandles val="exact"/>
        </dgm:presLayoutVars>
      </dgm:prSet>
      <dgm:spPr/>
    </dgm:pt>
    <dgm:pt modelId="{CA704793-F764-4435-ABC3-9CA9F546761D}" type="pres">
      <dgm:prSet presAssocID="{7FFB2A14-1432-4DAD-B6A2-BE3EEECFFB8A}" presName="compNode" presStyleCnt="0"/>
      <dgm:spPr/>
    </dgm:pt>
    <dgm:pt modelId="{C5AA153B-27E6-4F7E-BC56-6FFB7263E961}" type="pres">
      <dgm:prSet presAssocID="{7FFB2A14-1432-4DAD-B6A2-BE3EEECFFB8A}" presName="bgRect" presStyleLbl="bgShp" presStyleIdx="0" presStyleCnt="5"/>
      <dgm:spPr/>
    </dgm:pt>
    <dgm:pt modelId="{B98B2387-DF12-4B4B-A5DB-5545FB6973C2}" type="pres">
      <dgm:prSet presAssocID="{7FFB2A14-1432-4DAD-B6A2-BE3EEECFFB8A}"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andshake"/>
        </a:ext>
      </dgm:extLst>
    </dgm:pt>
    <dgm:pt modelId="{38C5BAFA-3114-4335-A919-7AA7D44B32F0}" type="pres">
      <dgm:prSet presAssocID="{7FFB2A14-1432-4DAD-B6A2-BE3EEECFFB8A}" presName="spaceRect" presStyleCnt="0"/>
      <dgm:spPr/>
    </dgm:pt>
    <dgm:pt modelId="{54509B59-9A46-4233-9CEF-6930F7734C2D}" type="pres">
      <dgm:prSet presAssocID="{7FFB2A14-1432-4DAD-B6A2-BE3EEECFFB8A}" presName="parTx" presStyleLbl="revTx" presStyleIdx="0" presStyleCnt="10">
        <dgm:presLayoutVars>
          <dgm:chMax val="0"/>
          <dgm:chPref val="0"/>
        </dgm:presLayoutVars>
      </dgm:prSet>
      <dgm:spPr/>
    </dgm:pt>
    <dgm:pt modelId="{AA98DDC6-BE34-4211-B115-0B3E0CBBCDAE}" type="pres">
      <dgm:prSet presAssocID="{7FFB2A14-1432-4DAD-B6A2-BE3EEECFFB8A}" presName="desTx" presStyleLbl="revTx" presStyleIdx="1" presStyleCnt="10">
        <dgm:presLayoutVars/>
      </dgm:prSet>
      <dgm:spPr/>
    </dgm:pt>
    <dgm:pt modelId="{3377EAE8-3DF0-4F40-B212-8A9307776832}" type="pres">
      <dgm:prSet presAssocID="{7E5A5594-F5C3-42CF-B1C2-9A8F4623CE58}" presName="sibTrans" presStyleCnt="0"/>
      <dgm:spPr/>
    </dgm:pt>
    <dgm:pt modelId="{966FD984-1585-4152-80C3-40145863FCB7}" type="pres">
      <dgm:prSet presAssocID="{9E29FC62-EF2B-4194-AFAB-9EE422D8621A}" presName="compNode" presStyleCnt="0"/>
      <dgm:spPr/>
    </dgm:pt>
    <dgm:pt modelId="{9E5A515A-A67F-4F88-866F-ED1CDFD5373C}" type="pres">
      <dgm:prSet presAssocID="{9E29FC62-EF2B-4194-AFAB-9EE422D8621A}" presName="bgRect" presStyleLbl="bgShp" presStyleIdx="1" presStyleCnt="5"/>
      <dgm:spPr/>
    </dgm:pt>
    <dgm:pt modelId="{2B7A99AC-6098-423F-8225-35EB5C7AB2D2}" type="pres">
      <dgm:prSet presAssocID="{9E29FC62-EF2B-4194-AFAB-9EE422D8621A}"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Users"/>
        </a:ext>
      </dgm:extLst>
    </dgm:pt>
    <dgm:pt modelId="{6FCC1B8C-2360-4E13-8649-D8D2F0C6694F}" type="pres">
      <dgm:prSet presAssocID="{9E29FC62-EF2B-4194-AFAB-9EE422D8621A}" presName="spaceRect" presStyleCnt="0"/>
      <dgm:spPr/>
    </dgm:pt>
    <dgm:pt modelId="{47CBB8C9-D3F8-48C2-8A0A-EEA884F68E53}" type="pres">
      <dgm:prSet presAssocID="{9E29FC62-EF2B-4194-AFAB-9EE422D8621A}" presName="parTx" presStyleLbl="revTx" presStyleIdx="2" presStyleCnt="10">
        <dgm:presLayoutVars>
          <dgm:chMax val="0"/>
          <dgm:chPref val="0"/>
        </dgm:presLayoutVars>
      </dgm:prSet>
      <dgm:spPr/>
    </dgm:pt>
    <dgm:pt modelId="{316A2737-CAB2-464C-B93B-BE187B2AC7B0}" type="pres">
      <dgm:prSet presAssocID="{9E29FC62-EF2B-4194-AFAB-9EE422D8621A}" presName="desTx" presStyleLbl="revTx" presStyleIdx="3" presStyleCnt="10">
        <dgm:presLayoutVars/>
      </dgm:prSet>
      <dgm:spPr/>
    </dgm:pt>
    <dgm:pt modelId="{76736547-90B0-479D-8F64-D132EEC4F205}" type="pres">
      <dgm:prSet presAssocID="{D590D116-C69E-4E68-AAF7-90132A25C3B6}" presName="sibTrans" presStyleCnt="0"/>
      <dgm:spPr/>
    </dgm:pt>
    <dgm:pt modelId="{A3759C8C-37C6-452A-8542-DA4F89B9D15C}" type="pres">
      <dgm:prSet presAssocID="{03CA4A3A-2A36-4714-BA13-365107174F69}" presName="compNode" presStyleCnt="0"/>
      <dgm:spPr/>
    </dgm:pt>
    <dgm:pt modelId="{476B2854-1702-4605-9EB2-4F7E695FEA8E}" type="pres">
      <dgm:prSet presAssocID="{03CA4A3A-2A36-4714-BA13-365107174F69}" presName="bgRect" presStyleLbl="bgShp" presStyleIdx="2" presStyleCnt="5"/>
      <dgm:spPr/>
    </dgm:pt>
    <dgm:pt modelId="{E01AEAB8-83C8-4C32-A6CB-DE684EDDA2FB}" type="pres">
      <dgm:prSet presAssocID="{03CA4A3A-2A36-4714-BA13-365107174F69}"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Marker"/>
        </a:ext>
      </dgm:extLst>
    </dgm:pt>
    <dgm:pt modelId="{6A586B7A-6D57-4699-A3D9-140763545CEE}" type="pres">
      <dgm:prSet presAssocID="{03CA4A3A-2A36-4714-BA13-365107174F69}" presName="spaceRect" presStyleCnt="0"/>
      <dgm:spPr/>
    </dgm:pt>
    <dgm:pt modelId="{94643553-44B7-47B4-9A64-9FC4193A467F}" type="pres">
      <dgm:prSet presAssocID="{03CA4A3A-2A36-4714-BA13-365107174F69}" presName="parTx" presStyleLbl="revTx" presStyleIdx="4" presStyleCnt="10">
        <dgm:presLayoutVars>
          <dgm:chMax val="0"/>
          <dgm:chPref val="0"/>
        </dgm:presLayoutVars>
      </dgm:prSet>
      <dgm:spPr/>
    </dgm:pt>
    <dgm:pt modelId="{5C174809-3C30-4E29-91A8-34E8911E7FF2}" type="pres">
      <dgm:prSet presAssocID="{03CA4A3A-2A36-4714-BA13-365107174F69}" presName="desTx" presStyleLbl="revTx" presStyleIdx="5" presStyleCnt="10">
        <dgm:presLayoutVars/>
      </dgm:prSet>
      <dgm:spPr/>
    </dgm:pt>
    <dgm:pt modelId="{A9A7D283-46CF-47BB-8146-7780F05B68EB}" type="pres">
      <dgm:prSet presAssocID="{D0955C3B-AD72-44AF-9825-618CC72B45FC}" presName="sibTrans" presStyleCnt="0"/>
      <dgm:spPr/>
    </dgm:pt>
    <dgm:pt modelId="{85FF7DBD-51CC-4924-8F36-803BA4E38C9D}" type="pres">
      <dgm:prSet presAssocID="{F65297C1-6CFE-49A9-B4D8-878680155C79}" presName="compNode" presStyleCnt="0"/>
      <dgm:spPr/>
    </dgm:pt>
    <dgm:pt modelId="{52A4D4F7-93BB-4514-835A-3957D374564D}" type="pres">
      <dgm:prSet presAssocID="{F65297C1-6CFE-49A9-B4D8-878680155C79}" presName="bgRect" presStyleLbl="bgShp" presStyleIdx="3" presStyleCnt="5"/>
      <dgm:spPr/>
    </dgm:pt>
    <dgm:pt modelId="{99ED0CDC-60D8-4A3E-9E80-F434E03CF8AB}" type="pres">
      <dgm:prSet presAssocID="{F65297C1-6CFE-49A9-B4D8-878680155C79}"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Smart Phone"/>
        </a:ext>
      </dgm:extLst>
    </dgm:pt>
    <dgm:pt modelId="{01820F38-4573-4A5B-A5F3-1B5DB8784EB4}" type="pres">
      <dgm:prSet presAssocID="{F65297C1-6CFE-49A9-B4D8-878680155C79}" presName="spaceRect" presStyleCnt="0"/>
      <dgm:spPr/>
    </dgm:pt>
    <dgm:pt modelId="{48036EA3-BAE1-4C77-A435-F249BEADEA88}" type="pres">
      <dgm:prSet presAssocID="{F65297C1-6CFE-49A9-B4D8-878680155C79}" presName="parTx" presStyleLbl="revTx" presStyleIdx="6" presStyleCnt="10">
        <dgm:presLayoutVars>
          <dgm:chMax val="0"/>
          <dgm:chPref val="0"/>
        </dgm:presLayoutVars>
      </dgm:prSet>
      <dgm:spPr/>
    </dgm:pt>
    <dgm:pt modelId="{57E0B997-4D7C-4168-A986-3F978C262FCF}" type="pres">
      <dgm:prSet presAssocID="{F65297C1-6CFE-49A9-B4D8-878680155C79}" presName="desTx" presStyleLbl="revTx" presStyleIdx="7" presStyleCnt="10">
        <dgm:presLayoutVars/>
      </dgm:prSet>
      <dgm:spPr/>
    </dgm:pt>
    <dgm:pt modelId="{34236F10-BD8E-4284-8EAE-C5120917AA4F}" type="pres">
      <dgm:prSet presAssocID="{12CC8203-6C44-4EBD-9BB1-C9B00190D9E3}" presName="sibTrans" presStyleCnt="0"/>
      <dgm:spPr/>
    </dgm:pt>
    <dgm:pt modelId="{4337ACE6-CB40-4266-86ED-0972EB2EEE09}" type="pres">
      <dgm:prSet presAssocID="{CD0E76E4-3A16-48D6-B112-BAA9BC06978B}" presName="compNode" presStyleCnt="0"/>
      <dgm:spPr/>
    </dgm:pt>
    <dgm:pt modelId="{BF0E6B36-55FA-4989-A249-4C863EEE6985}" type="pres">
      <dgm:prSet presAssocID="{CD0E76E4-3A16-48D6-B112-BAA9BC06978B}" presName="bgRect" presStyleLbl="bgShp" presStyleIdx="4" presStyleCnt="5"/>
      <dgm:spPr/>
    </dgm:pt>
    <dgm:pt modelId="{7BE021B3-85FB-4900-819C-E4F932155472}" type="pres">
      <dgm:prSet presAssocID="{CD0E76E4-3A16-48D6-B112-BAA9BC06978B}"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Bar chart"/>
        </a:ext>
      </dgm:extLst>
    </dgm:pt>
    <dgm:pt modelId="{ADA68E28-EDD1-48CE-A817-50C16FEBC3F5}" type="pres">
      <dgm:prSet presAssocID="{CD0E76E4-3A16-48D6-B112-BAA9BC06978B}" presName="spaceRect" presStyleCnt="0"/>
      <dgm:spPr/>
    </dgm:pt>
    <dgm:pt modelId="{5DBB5E33-BFAB-4380-AE92-E84CC5965B47}" type="pres">
      <dgm:prSet presAssocID="{CD0E76E4-3A16-48D6-B112-BAA9BC06978B}" presName="parTx" presStyleLbl="revTx" presStyleIdx="8" presStyleCnt="10">
        <dgm:presLayoutVars>
          <dgm:chMax val="0"/>
          <dgm:chPref val="0"/>
        </dgm:presLayoutVars>
      </dgm:prSet>
      <dgm:spPr/>
    </dgm:pt>
    <dgm:pt modelId="{AF95AE86-EA87-4286-B278-358652B994C3}" type="pres">
      <dgm:prSet presAssocID="{CD0E76E4-3A16-48D6-B112-BAA9BC06978B}" presName="desTx" presStyleLbl="revTx" presStyleIdx="9" presStyleCnt="10">
        <dgm:presLayoutVars/>
      </dgm:prSet>
      <dgm:spPr/>
    </dgm:pt>
  </dgm:ptLst>
  <dgm:cxnLst>
    <dgm:cxn modelId="{B671AF04-33A9-4EA3-BABE-88899E733D2B}" type="presOf" srcId="{03CA4A3A-2A36-4714-BA13-365107174F69}" destId="{94643553-44B7-47B4-9A64-9FC4193A467F}" srcOrd="0" destOrd="0" presId="urn:microsoft.com/office/officeart/2018/2/layout/IconVerticalSolidList"/>
    <dgm:cxn modelId="{3E95EE08-466B-4423-9FAA-95B0C090175E}" srcId="{9ED5C1BE-D657-4A9F-B45F-96B89DBB05BE}" destId="{F65297C1-6CFE-49A9-B4D8-878680155C79}" srcOrd="3" destOrd="0" parTransId="{37825249-ECE5-4CC4-A6DF-AA9B008B6276}" sibTransId="{12CC8203-6C44-4EBD-9BB1-C9B00190D9E3}"/>
    <dgm:cxn modelId="{41641B09-673A-40E6-8B0B-19C4B0E9665B}" srcId="{9E29FC62-EF2B-4194-AFAB-9EE422D8621A}" destId="{FA99496A-ACF4-439C-BA25-0875A790350A}" srcOrd="1" destOrd="0" parTransId="{BAE1507A-90E3-4984-8A49-7AC99A8A789E}" sibTransId="{76409046-08C5-4537-ABEE-DE52A19A349F}"/>
    <dgm:cxn modelId="{8448560C-04B4-45D2-AFFA-7AF75602BC55}" srcId="{CD0E76E4-3A16-48D6-B112-BAA9BC06978B}" destId="{2962874D-8CC0-40FA-BA5B-18AF44E9AF4F}" srcOrd="0" destOrd="0" parTransId="{03D8C4A4-3096-4DC0-83BB-48904E3EFAD9}" sibTransId="{933E0FAE-E873-4C52-B8C1-5067C752D50D}"/>
    <dgm:cxn modelId="{A97D540F-F0E9-4090-A2F6-5651C395137B}" type="presOf" srcId="{7FFB2A14-1432-4DAD-B6A2-BE3EEECFFB8A}" destId="{54509B59-9A46-4233-9CEF-6930F7734C2D}" srcOrd="0" destOrd="0" presId="urn:microsoft.com/office/officeart/2018/2/layout/IconVerticalSolidList"/>
    <dgm:cxn modelId="{A1A81611-1C2F-4843-B0FE-D93AEFF171D1}" srcId="{F65297C1-6CFE-49A9-B4D8-878680155C79}" destId="{09489152-A602-4538-9F0F-D87FE7D22465}" srcOrd="0" destOrd="0" parTransId="{3B988FA1-507B-4705-89D8-7737F1F2F175}" sibTransId="{F3A2C2D8-D614-4829-A4A1-5098AEBBC7F3}"/>
    <dgm:cxn modelId="{BF66291C-F1F8-4296-B781-F3DC983B2601}" srcId="{9ED5C1BE-D657-4A9F-B45F-96B89DBB05BE}" destId="{03CA4A3A-2A36-4714-BA13-365107174F69}" srcOrd="2" destOrd="0" parTransId="{1A46D651-281F-4682-A4A4-E767F8AA8DDE}" sibTransId="{D0955C3B-AD72-44AF-9825-618CC72B45FC}"/>
    <dgm:cxn modelId="{4F870C2A-D162-4CA7-8CDE-51D12C9ACE2D}" type="presOf" srcId="{0B1587F8-F3E3-4A17-88B7-4881D8C61838}" destId="{AA98DDC6-BE34-4211-B115-0B3E0CBBCDAE}" srcOrd="0" destOrd="0" presId="urn:microsoft.com/office/officeart/2018/2/layout/IconVerticalSolidList"/>
    <dgm:cxn modelId="{B9D63433-0E13-4B52-BA75-3F5BC377E6DC}" srcId="{03CA4A3A-2A36-4714-BA13-365107174F69}" destId="{ADFAC683-7B26-4667-9FEC-8D8ECF094CCA}" srcOrd="1" destOrd="0" parTransId="{658006B4-843C-487D-88B7-A07E159AC203}" sibTransId="{29ACA81E-7BD0-44FD-A222-E4711158F592}"/>
    <dgm:cxn modelId="{90B57F3C-D5A0-49CD-8B31-4E56E99ACDA4}" type="presOf" srcId="{CD0E76E4-3A16-48D6-B112-BAA9BC06978B}" destId="{5DBB5E33-BFAB-4380-AE92-E84CC5965B47}" srcOrd="0" destOrd="0" presId="urn:microsoft.com/office/officeart/2018/2/layout/IconVerticalSolidList"/>
    <dgm:cxn modelId="{AB8F073E-2195-4491-826F-552B268F362B}" srcId="{9E29FC62-EF2B-4194-AFAB-9EE422D8621A}" destId="{7D4C641E-7C65-4FA1-AC09-B09B319BAD87}" srcOrd="0" destOrd="0" parTransId="{40D61BB7-7EF8-49DF-816B-6C081EEDEEF7}" sibTransId="{113A16D0-B9A2-4C28-83C0-A9DD5F32C78E}"/>
    <dgm:cxn modelId="{BD68783F-DC0D-4F5E-87FE-AFF01F7F8961}" type="presOf" srcId="{09489152-A602-4538-9F0F-D87FE7D22465}" destId="{57E0B997-4D7C-4168-A986-3F978C262FCF}" srcOrd="0" destOrd="0" presId="urn:microsoft.com/office/officeart/2018/2/layout/IconVerticalSolidList"/>
    <dgm:cxn modelId="{80F85B42-37F8-430A-89C1-D69ED83C710A}" srcId="{9ED5C1BE-D657-4A9F-B45F-96B89DBB05BE}" destId="{7FFB2A14-1432-4DAD-B6A2-BE3EEECFFB8A}" srcOrd="0" destOrd="0" parTransId="{830B2659-9812-4490-87C5-E5C0E13EFE42}" sibTransId="{7E5A5594-F5C3-42CF-B1C2-9A8F4623CE58}"/>
    <dgm:cxn modelId="{C5225565-0421-4885-B2F4-57F1C2B86D73}" type="presOf" srcId="{7D4C641E-7C65-4FA1-AC09-B09B319BAD87}" destId="{316A2737-CAB2-464C-B93B-BE187B2AC7B0}" srcOrd="0" destOrd="0" presId="urn:microsoft.com/office/officeart/2018/2/layout/IconVerticalSolidList"/>
    <dgm:cxn modelId="{807FB766-D145-4479-A3DA-0B6A9614A341}" type="presOf" srcId="{04D43B04-EC90-47BB-B337-D232B6F90C49}" destId="{AF95AE86-EA87-4286-B278-358652B994C3}" srcOrd="0" destOrd="1" presId="urn:microsoft.com/office/officeart/2018/2/layout/IconVerticalSolidList"/>
    <dgm:cxn modelId="{8717987F-211B-4FD2-AD3D-A5D53D5C00E3}" type="presOf" srcId="{9E29FC62-EF2B-4194-AFAB-9EE422D8621A}" destId="{47CBB8C9-D3F8-48C2-8A0A-EEA884F68E53}" srcOrd="0" destOrd="0" presId="urn:microsoft.com/office/officeart/2018/2/layout/IconVerticalSolidList"/>
    <dgm:cxn modelId="{37AB638C-6355-4BCA-A813-2984C9598142}" type="presOf" srcId="{9ED5C1BE-D657-4A9F-B45F-96B89DBB05BE}" destId="{83D0AD80-7F0C-4B4D-973E-71F54DA5117D}" srcOrd="0" destOrd="0" presId="urn:microsoft.com/office/officeart/2018/2/layout/IconVerticalSolidList"/>
    <dgm:cxn modelId="{F225D48C-4238-4BCF-9ABC-809A10F5EE33}" srcId="{F65297C1-6CFE-49A9-B4D8-878680155C79}" destId="{896E16D1-AECB-45C7-9A84-BFCDD0C6CE69}" srcOrd="1" destOrd="0" parTransId="{1AD0DE0F-D2D6-4490-AB93-A1306AF306EF}" sibTransId="{46B4F5D9-669C-4074-8D2D-105632825D57}"/>
    <dgm:cxn modelId="{8B6A3C9A-9719-4E07-811E-D476A89CCA63}" srcId="{03CA4A3A-2A36-4714-BA13-365107174F69}" destId="{723D82AB-E99A-47D1-B9EC-A74722959B2B}" srcOrd="0" destOrd="0" parTransId="{BB8B8B62-CC0B-4621-A0DE-711581525457}" sibTransId="{0A27DA87-DB1C-47CD-AABC-43BAB9F86919}"/>
    <dgm:cxn modelId="{F2B4ED9F-3562-45DE-BA1A-479B4BA0E814}" type="presOf" srcId="{2962874D-8CC0-40FA-BA5B-18AF44E9AF4F}" destId="{AF95AE86-EA87-4286-B278-358652B994C3}" srcOrd="0" destOrd="0" presId="urn:microsoft.com/office/officeart/2018/2/layout/IconVerticalSolidList"/>
    <dgm:cxn modelId="{11CF83AC-1FD5-424A-9D61-4CBFFEDC96A9}" type="presOf" srcId="{896E16D1-AECB-45C7-9A84-BFCDD0C6CE69}" destId="{57E0B997-4D7C-4168-A986-3F978C262FCF}" srcOrd="0" destOrd="1" presId="urn:microsoft.com/office/officeart/2018/2/layout/IconVerticalSolidList"/>
    <dgm:cxn modelId="{104951C6-DA6B-4DF2-996C-2E407FDE2606}" srcId="{9ED5C1BE-D657-4A9F-B45F-96B89DBB05BE}" destId="{9E29FC62-EF2B-4194-AFAB-9EE422D8621A}" srcOrd="1" destOrd="0" parTransId="{7EA21DDE-61AF-499A-8F06-CEBCF3373292}" sibTransId="{D590D116-C69E-4E68-AAF7-90132A25C3B6}"/>
    <dgm:cxn modelId="{68CFF8D1-A0EC-4AA5-8571-88BDBFFD8FA7}" type="presOf" srcId="{F65297C1-6CFE-49A9-B4D8-878680155C79}" destId="{48036EA3-BAE1-4C77-A435-F249BEADEA88}" srcOrd="0" destOrd="0" presId="urn:microsoft.com/office/officeart/2018/2/layout/IconVerticalSolidList"/>
    <dgm:cxn modelId="{EA3679D9-C1BA-4FEB-B8E9-26BEF1815010}" type="presOf" srcId="{FA99496A-ACF4-439C-BA25-0875A790350A}" destId="{316A2737-CAB2-464C-B93B-BE187B2AC7B0}" srcOrd="0" destOrd="1" presId="urn:microsoft.com/office/officeart/2018/2/layout/IconVerticalSolidList"/>
    <dgm:cxn modelId="{AC6EF6D9-86BF-4A85-A68E-B92FBCF20D3B}" type="presOf" srcId="{C41466CD-CDAA-4160-B117-6C9152B53564}" destId="{AA98DDC6-BE34-4211-B115-0B3E0CBBCDAE}" srcOrd="0" destOrd="1" presId="urn:microsoft.com/office/officeart/2018/2/layout/IconVerticalSolidList"/>
    <dgm:cxn modelId="{B718F7DA-4B24-43A6-A042-2B4E2BC1B79B}" srcId="{7FFB2A14-1432-4DAD-B6A2-BE3EEECFFB8A}" destId="{C41466CD-CDAA-4160-B117-6C9152B53564}" srcOrd="1" destOrd="0" parTransId="{F6B9BA1F-2F8A-49A2-9D3F-ACA5159BFD01}" sibTransId="{6D9BC442-555E-4EC4-A775-055DC33DC390}"/>
    <dgm:cxn modelId="{66FAF1EE-92FD-4E0C-B6E2-293D72B6EC23}" type="presOf" srcId="{723D82AB-E99A-47D1-B9EC-A74722959B2B}" destId="{5C174809-3C30-4E29-91A8-34E8911E7FF2}" srcOrd="0" destOrd="0" presId="urn:microsoft.com/office/officeart/2018/2/layout/IconVerticalSolidList"/>
    <dgm:cxn modelId="{4FAFC4F6-DA12-451F-BE24-75C173166EB8}" srcId="{CD0E76E4-3A16-48D6-B112-BAA9BC06978B}" destId="{04D43B04-EC90-47BB-B337-D232B6F90C49}" srcOrd="1" destOrd="0" parTransId="{43ACF361-BC44-49DD-868F-DF164691AB22}" sibTransId="{1AF89A44-5475-4A82-9F9F-8BDBDA720411}"/>
    <dgm:cxn modelId="{F75DD3F6-117E-4BDD-BC27-D06C35DABC96}" srcId="{7FFB2A14-1432-4DAD-B6A2-BE3EEECFFB8A}" destId="{0B1587F8-F3E3-4A17-88B7-4881D8C61838}" srcOrd="0" destOrd="0" parTransId="{280DCF71-0E58-4130-814F-2C8C088FBD0E}" sibTransId="{61A5D696-8523-4ECB-BD71-7B46EC7C0D1F}"/>
    <dgm:cxn modelId="{AE869DFD-6465-4393-B52D-1238AB06B4AF}" srcId="{9ED5C1BE-D657-4A9F-B45F-96B89DBB05BE}" destId="{CD0E76E4-3A16-48D6-B112-BAA9BC06978B}" srcOrd="4" destOrd="0" parTransId="{73C10002-749D-4A5D-B1B9-680A145977E8}" sibTransId="{37C2C7CF-91E4-4780-9559-74CAB8DD913A}"/>
    <dgm:cxn modelId="{73BA27FE-E3E6-4E3D-A6B3-2F4A33F18A4B}" type="presOf" srcId="{ADFAC683-7B26-4667-9FEC-8D8ECF094CCA}" destId="{5C174809-3C30-4E29-91A8-34E8911E7FF2}" srcOrd="0" destOrd="1" presId="urn:microsoft.com/office/officeart/2018/2/layout/IconVerticalSolidList"/>
    <dgm:cxn modelId="{4D8CC992-AE10-4E41-860C-363784AE941F}" type="presParOf" srcId="{83D0AD80-7F0C-4B4D-973E-71F54DA5117D}" destId="{CA704793-F764-4435-ABC3-9CA9F546761D}" srcOrd="0" destOrd="0" presId="urn:microsoft.com/office/officeart/2018/2/layout/IconVerticalSolidList"/>
    <dgm:cxn modelId="{3BF663EE-E57D-4308-B976-B207E9334F45}" type="presParOf" srcId="{CA704793-F764-4435-ABC3-9CA9F546761D}" destId="{C5AA153B-27E6-4F7E-BC56-6FFB7263E961}" srcOrd="0" destOrd="0" presId="urn:microsoft.com/office/officeart/2018/2/layout/IconVerticalSolidList"/>
    <dgm:cxn modelId="{05AC8B7B-4847-482B-98AF-5930552B57F2}" type="presParOf" srcId="{CA704793-F764-4435-ABC3-9CA9F546761D}" destId="{B98B2387-DF12-4B4B-A5DB-5545FB6973C2}" srcOrd="1" destOrd="0" presId="urn:microsoft.com/office/officeart/2018/2/layout/IconVerticalSolidList"/>
    <dgm:cxn modelId="{F733C1FF-E642-4AFA-A80F-6BE6D877310B}" type="presParOf" srcId="{CA704793-F764-4435-ABC3-9CA9F546761D}" destId="{38C5BAFA-3114-4335-A919-7AA7D44B32F0}" srcOrd="2" destOrd="0" presId="urn:microsoft.com/office/officeart/2018/2/layout/IconVerticalSolidList"/>
    <dgm:cxn modelId="{3FF497C0-5352-447E-BF10-ADEDBE143DF3}" type="presParOf" srcId="{CA704793-F764-4435-ABC3-9CA9F546761D}" destId="{54509B59-9A46-4233-9CEF-6930F7734C2D}" srcOrd="3" destOrd="0" presId="urn:microsoft.com/office/officeart/2018/2/layout/IconVerticalSolidList"/>
    <dgm:cxn modelId="{1162DDFE-BA22-4485-A80E-B9D0A0424305}" type="presParOf" srcId="{CA704793-F764-4435-ABC3-9CA9F546761D}" destId="{AA98DDC6-BE34-4211-B115-0B3E0CBBCDAE}" srcOrd="4" destOrd="0" presId="urn:microsoft.com/office/officeart/2018/2/layout/IconVerticalSolidList"/>
    <dgm:cxn modelId="{5A6E65BF-9C7C-4251-A5CC-49F38C234788}" type="presParOf" srcId="{83D0AD80-7F0C-4B4D-973E-71F54DA5117D}" destId="{3377EAE8-3DF0-4F40-B212-8A9307776832}" srcOrd="1" destOrd="0" presId="urn:microsoft.com/office/officeart/2018/2/layout/IconVerticalSolidList"/>
    <dgm:cxn modelId="{EA98FE55-1D2E-4BCC-8970-A639B7FF8F4E}" type="presParOf" srcId="{83D0AD80-7F0C-4B4D-973E-71F54DA5117D}" destId="{966FD984-1585-4152-80C3-40145863FCB7}" srcOrd="2" destOrd="0" presId="urn:microsoft.com/office/officeart/2018/2/layout/IconVerticalSolidList"/>
    <dgm:cxn modelId="{D8690290-5D23-48DF-BB10-B9F6967865CE}" type="presParOf" srcId="{966FD984-1585-4152-80C3-40145863FCB7}" destId="{9E5A515A-A67F-4F88-866F-ED1CDFD5373C}" srcOrd="0" destOrd="0" presId="urn:microsoft.com/office/officeart/2018/2/layout/IconVerticalSolidList"/>
    <dgm:cxn modelId="{693DCC52-334B-481C-8825-CC1E376C8A67}" type="presParOf" srcId="{966FD984-1585-4152-80C3-40145863FCB7}" destId="{2B7A99AC-6098-423F-8225-35EB5C7AB2D2}" srcOrd="1" destOrd="0" presId="urn:microsoft.com/office/officeart/2018/2/layout/IconVerticalSolidList"/>
    <dgm:cxn modelId="{B1A154AF-4272-4EDA-964B-56F92B7FA08B}" type="presParOf" srcId="{966FD984-1585-4152-80C3-40145863FCB7}" destId="{6FCC1B8C-2360-4E13-8649-D8D2F0C6694F}" srcOrd="2" destOrd="0" presId="urn:microsoft.com/office/officeart/2018/2/layout/IconVerticalSolidList"/>
    <dgm:cxn modelId="{3330E46F-B783-4877-8829-0C362D13AA0A}" type="presParOf" srcId="{966FD984-1585-4152-80C3-40145863FCB7}" destId="{47CBB8C9-D3F8-48C2-8A0A-EEA884F68E53}" srcOrd="3" destOrd="0" presId="urn:microsoft.com/office/officeart/2018/2/layout/IconVerticalSolidList"/>
    <dgm:cxn modelId="{1B14AAB3-A947-48C0-A4FF-7F7D7C8E8B83}" type="presParOf" srcId="{966FD984-1585-4152-80C3-40145863FCB7}" destId="{316A2737-CAB2-464C-B93B-BE187B2AC7B0}" srcOrd="4" destOrd="0" presId="urn:microsoft.com/office/officeart/2018/2/layout/IconVerticalSolidList"/>
    <dgm:cxn modelId="{73FAB344-F0A1-49DF-BE80-8E3FD7C08111}" type="presParOf" srcId="{83D0AD80-7F0C-4B4D-973E-71F54DA5117D}" destId="{76736547-90B0-479D-8F64-D132EEC4F205}" srcOrd="3" destOrd="0" presId="urn:microsoft.com/office/officeart/2018/2/layout/IconVerticalSolidList"/>
    <dgm:cxn modelId="{18074BAB-092D-41E5-8004-99CC1E2DBF3F}" type="presParOf" srcId="{83D0AD80-7F0C-4B4D-973E-71F54DA5117D}" destId="{A3759C8C-37C6-452A-8542-DA4F89B9D15C}" srcOrd="4" destOrd="0" presId="urn:microsoft.com/office/officeart/2018/2/layout/IconVerticalSolidList"/>
    <dgm:cxn modelId="{F982EA69-BF3C-4F4F-80BF-BB54CCC0706F}" type="presParOf" srcId="{A3759C8C-37C6-452A-8542-DA4F89B9D15C}" destId="{476B2854-1702-4605-9EB2-4F7E695FEA8E}" srcOrd="0" destOrd="0" presId="urn:microsoft.com/office/officeart/2018/2/layout/IconVerticalSolidList"/>
    <dgm:cxn modelId="{23AC0B4F-9D8D-4BB9-ACFD-A088AA135553}" type="presParOf" srcId="{A3759C8C-37C6-452A-8542-DA4F89B9D15C}" destId="{E01AEAB8-83C8-4C32-A6CB-DE684EDDA2FB}" srcOrd="1" destOrd="0" presId="urn:microsoft.com/office/officeart/2018/2/layout/IconVerticalSolidList"/>
    <dgm:cxn modelId="{4B587037-ECF9-4A03-AECA-5B28B3BCE173}" type="presParOf" srcId="{A3759C8C-37C6-452A-8542-DA4F89B9D15C}" destId="{6A586B7A-6D57-4699-A3D9-140763545CEE}" srcOrd="2" destOrd="0" presId="urn:microsoft.com/office/officeart/2018/2/layout/IconVerticalSolidList"/>
    <dgm:cxn modelId="{83A135CC-F958-4D70-907E-68AEBEDFF233}" type="presParOf" srcId="{A3759C8C-37C6-452A-8542-DA4F89B9D15C}" destId="{94643553-44B7-47B4-9A64-9FC4193A467F}" srcOrd="3" destOrd="0" presId="urn:microsoft.com/office/officeart/2018/2/layout/IconVerticalSolidList"/>
    <dgm:cxn modelId="{CB9B5516-2FDF-4274-83C9-0814538AF710}" type="presParOf" srcId="{A3759C8C-37C6-452A-8542-DA4F89B9D15C}" destId="{5C174809-3C30-4E29-91A8-34E8911E7FF2}" srcOrd="4" destOrd="0" presId="urn:microsoft.com/office/officeart/2018/2/layout/IconVerticalSolidList"/>
    <dgm:cxn modelId="{85C307AB-1940-4078-B60A-A42F86E81BDB}" type="presParOf" srcId="{83D0AD80-7F0C-4B4D-973E-71F54DA5117D}" destId="{A9A7D283-46CF-47BB-8146-7780F05B68EB}" srcOrd="5" destOrd="0" presId="urn:microsoft.com/office/officeart/2018/2/layout/IconVerticalSolidList"/>
    <dgm:cxn modelId="{3D1314DD-D545-4E8A-9EDB-9803916CB12F}" type="presParOf" srcId="{83D0AD80-7F0C-4B4D-973E-71F54DA5117D}" destId="{85FF7DBD-51CC-4924-8F36-803BA4E38C9D}" srcOrd="6" destOrd="0" presId="urn:microsoft.com/office/officeart/2018/2/layout/IconVerticalSolidList"/>
    <dgm:cxn modelId="{6B245294-7C07-4E71-B574-47C826869F6F}" type="presParOf" srcId="{85FF7DBD-51CC-4924-8F36-803BA4E38C9D}" destId="{52A4D4F7-93BB-4514-835A-3957D374564D}" srcOrd="0" destOrd="0" presId="urn:microsoft.com/office/officeart/2018/2/layout/IconVerticalSolidList"/>
    <dgm:cxn modelId="{EE3CDF23-FB1F-4EE2-880A-17B084313D85}" type="presParOf" srcId="{85FF7DBD-51CC-4924-8F36-803BA4E38C9D}" destId="{99ED0CDC-60D8-4A3E-9E80-F434E03CF8AB}" srcOrd="1" destOrd="0" presId="urn:microsoft.com/office/officeart/2018/2/layout/IconVerticalSolidList"/>
    <dgm:cxn modelId="{D6B6D3DF-3DA9-4A27-9816-1DB47970B4AE}" type="presParOf" srcId="{85FF7DBD-51CC-4924-8F36-803BA4E38C9D}" destId="{01820F38-4573-4A5B-A5F3-1B5DB8784EB4}" srcOrd="2" destOrd="0" presId="urn:microsoft.com/office/officeart/2018/2/layout/IconVerticalSolidList"/>
    <dgm:cxn modelId="{45C62103-1048-44C4-A12B-D4237499C505}" type="presParOf" srcId="{85FF7DBD-51CC-4924-8F36-803BA4E38C9D}" destId="{48036EA3-BAE1-4C77-A435-F249BEADEA88}" srcOrd="3" destOrd="0" presId="urn:microsoft.com/office/officeart/2018/2/layout/IconVerticalSolidList"/>
    <dgm:cxn modelId="{172B069D-D92F-4190-8817-EAA51FF74A68}" type="presParOf" srcId="{85FF7DBD-51CC-4924-8F36-803BA4E38C9D}" destId="{57E0B997-4D7C-4168-A986-3F978C262FCF}" srcOrd="4" destOrd="0" presId="urn:microsoft.com/office/officeart/2018/2/layout/IconVerticalSolidList"/>
    <dgm:cxn modelId="{A3F746D1-C101-420B-A4D5-453AF071B189}" type="presParOf" srcId="{83D0AD80-7F0C-4B4D-973E-71F54DA5117D}" destId="{34236F10-BD8E-4284-8EAE-C5120917AA4F}" srcOrd="7" destOrd="0" presId="urn:microsoft.com/office/officeart/2018/2/layout/IconVerticalSolidList"/>
    <dgm:cxn modelId="{D1608E26-7C8E-474E-BA70-31F3D2522DB4}" type="presParOf" srcId="{83D0AD80-7F0C-4B4D-973E-71F54DA5117D}" destId="{4337ACE6-CB40-4266-86ED-0972EB2EEE09}" srcOrd="8" destOrd="0" presId="urn:microsoft.com/office/officeart/2018/2/layout/IconVerticalSolidList"/>
    <dgm:cxn modelId="{852F948F-F302-4442-A09F-B4C45A36F124}" type="presParOf" srcId="{4337ACE6-CB40-4266-86ED-0972EB2EEE09}" destId="{BF0E6B36-55FA-4989-A249-4C863EEE6985}" srcOrd="0" destOrd="0" presId="urn:microsoft.com/office/officeart/2018/2/layout/IconVerticalSolidList"/>
    <dgm:cxn modelId="{A94C97CF-1128-4337-93F9-1D9F57770594}" type="presParOf" srcId="{4337ACE6-CB40-4266-86ED-0972EB2EEE09}" destId="{7BE021B3-85FB-4900-819C-E4F932155472}" srcOrd="1" destOrd="0" presId="urn:microsoft.com/office/officeart/2018/2/layout/IconVerticalSolidList"/>
    <dgm:cxn modelId="{8552DCB1-0186-416E-984D-E204730F1C4A}" type="presParOf" srcId="{4337ACE6-CB40-4266-86ED-0972EB2EEE09}" destId="{ADA68E28-EDD1-48CE-A817-50C16FEBC3F5}" srcOrd="2" destOrd="0" presId="urn:microsoft.com/office/officeart/2018/2/layout/IconVerticalSolidList"/>
    <dgm:cxn modelId="{C9E4173C-75D1-4541-929A-E20285464C4F}" type="presParOf" srcId="{4337ACE6-CB40-4266-86ED-0972EB2EEE09}" destId="{5DBB5E33-BFAB-4380-AE92-E84CC5965B47}" srcOrd="3" destOrd="0" presId="urn:microsoft.com/office/officeart/2018/2/layout/IconVerticalSolidList"/>
    <dgm:cxn modelId="{C8C044F9-4DB0-40CD-939A-BD12A44401A1}" type="presParOf" srcId="{4337ACE6-CB40-4266-86ED-0972EB2EEE09}" destId="{AF95AE86-EA87-4286-B278-358652B994C3}" srcOrd="4"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34FA34C-D008-49CB-A6C8-C820B55F8728}" type="doc">
      <dgm:prSet loTypeId="urn:microsoft.com/office/officeart/2018/2/layout/IconVerticalSolidList" loCatId="icon" qsTypeId="urn:microsoft.com/office/officeart/2005/8/quickstyle/simple4" qsCatId="simple" csTypeId="urn:microsoft.com/office/officeart/2018/5/colors/Iconchunking_neutralicontext_accent3_2" csCatId="accent3" phldr="1"/>
      <dgm:spPr/>
      <dgm:t>
        <a:bodyPr/>
        <a:lstStyle/>
        <a:p>
          <a:endParaRPr lang="en-US"/>
        </a:p>
      </dgm:t>
    </dgm:pt>
    <dgm:pt modelId="{AC67A378-EC69-443F-A8CD-614EEABA66E2}">
      <dgm:prSet/>
      <dgm:spPr/>
      <dgm:t>
        <a:bodyPr/>
        <a:lstStyle/>
        <a:p>
          <a:pPr>
            <a:lnSpc>
              <a:spcPct val="100000"/>
            </a:lnSpc>
          </a:pPr>
          <a:r>
            <a:rPr lang="en-IN" b="1"/>
            <a:t>Public Health Projects &amp; Programmes</a:t>
          </a:r>
          <a:endParaRPr lang="en-US"/>
        </a:p>
      </dgm:t>
    </dgm:pt>
    <dgm:pt modelId="{02408217-3F0B-4176-923A-DCE6CD24123A}" type="parTrans" cxnId="{0C4D19F7-1DD1-4F7F-8379-D7406EC38FEC}">
      <dgm:prSet/>
      <dgm:spPr/>
      <dgm:t>
        <a:bodyPr/>
        <a:lstStyle/>
        <a:p>
          <a:endParaRPr lang="en-US"/>
        </a:p>
      </dgm:t>
    </dgm:pt>
    <dgm:pt modelId="{579E3450-AFC6-4428-AC46-6029290848A1}" type="sibTrans" cxnId="{0C4D19F7-1DD1-4F7F-8379-D7406EC38FEC}">
      <dgm:prSet/>
      <dgm:spPr/>
      <dgm:t>
        <a:bodyPr/>
        <a:lstStyle/>
        <a:p>
          <a:endParaRPr lang="en-US"/>
        </a:p>
      </dgm:t>
    </dgm:pt>
    <dgm:pt modelId="{2335B189-4008-499D-967D-B16FD7459153}">
      <dgm:prSet/>
      <dgm:spPr/>
      <dgm:t>
        <a:bodyPr/>
        <a:lstStyle/>
        <a:p>
          <a:pPr>
            <a:lnSpc>
              <a:spcPct val="100000"/>
            </a:lnSpc>
          </a:pPr>
          <a:r>
            <a:rPr lang="en-IN" b="1"/>
            <a:t>Tele–counselling</a:t>
          </a:r>
          <a:endParaRPr lang="en-US"/>
        </a:p>
      </dgm:t>
    </dgm:pt>
    <dgm:pt modelId="{DF3DBF86-06E4-4171-9E91-7A2BCA379B78}" type="parTrans" cxnId="{726F934B-2BDC-4ECE-AAEC-FF37CF9DCAAB}">
      <dgm:prSet/>
      <dgm:spPr/>
      <dgm:t>
        <a:bodyPr/>
        <a:lstStyle/>
        <a:p>
          <a:endParaRPr lang="en-US"/>
        </a:p>
      </dgm:t>
    </dgm:pt>
    <dgm:pt modelId="{0CA60D5E-86DD-4CDC-9B82-2FB842817FC0}" type="sibTrans" cxnId="{726F934B-2BDC-4ECE-AAEC-FF37CF9DCAAB}">
      <dgm:prSet/>
      <dgm:spPr/>
      <dgm:t>
        <a:bodyPr/>
        <a:lstStyle/>
        <a:p>
          <a:endParaRPr lang="en-US"/>
        </a:p>
      </dgm:t>
    </dgm:pt>
    <dgm:pt modelId="{432459C0-5E73-4EE5-BB97-0A554C7BFEF9}">
      <dgm:prSet/>
      <dgm:spPr/>
      <dgm:t>
        <a:bodyPr/>
        <a:lstStyle/>
        <a:p>
          <a:pPr>
            <a:lnSpc>
              <a:spcPct val="100000"/>
            </a:lnSpc>
          </a:pPr>
          <a:r>
            <a:rPr lang="en-US" b="1"/>
            <a:t>Care line Services </a:t>
          </a:r>
          <a:r>
            <a:rPr lang="en-US"/>
            <a:t>– Reminders and outbound calls for post -use support</a:t>
          </a:r>
        </a:p>
      </dgm:t>
    </dgm:pt>
    <dgm:pt modelId="{657756D1-697E-433D-B42D-04B5B8E22173}" type="parTrans" cxnId="{2B0E7912-E775-466F-88B1-9E0BFCAD7D47}">
      <dgm:prSet/>
      <dgm:spPr/>
      <dgm:t>
        <a:bodyPr/>
        <a:lstStyle/>
        <a:p>
          <a:endParaRPr lang="en-US"/>
        </a:p>
      </dgm:t>
    </dgm:pt>
    <dgm:pt modelId="{CF68EF8E-2C04-4BE6-A82F-9DB9EB19453A}" type="sibTrans" cxnId="{2B0E7912-E775-466F-88B1-9E0BFCAD7D47}">
      <dgm:prSet/>
      <dgm:spPr/>
      <dgm:t>
        <a:bodyPr/>
        <a:lstStyle/>
        <a:p>
          <a:endParaRPr lang="en-US"/>
        </a:p>
      </dgm:t>
    </dgm:pt>
    <dgm:pt modelId="{932160BA-6C24-4C89-99E5-5AD77BE7E93D}">
      <dgm:prSet/>
      <dgm:spPr/>
      <dgm:t>
        <a:bodyPr/>
        <a:lstStyle/>
        <a:p>
          <a:pPr>
            <a:lnSpc>
              <a:spcPct val="100000"/>
            </a:lnSpc>
          </a:pPr>
          <a:r>
            <a:rPr lang="en-IN"/>
            <a:t>Development of </a:t>
          </a:r>
          <a:r>
            <a:rPr lang="en-IN" b="1"/>
            <a:t>training content and conducting training programmes</a:t>
          </a:r>
          <a:endParaRPr lang="en-US"/>
        </a:p>
      </dgm:t>
    </dgm:pt>
    <dgm:pt modelId="{4B623B49-DCAE-4425-8687-3C1346B36BDF}" type="parTrans" cxnId="{D72AF95B-A219-4CC5-A91E-1AE64B8C5325}">
      <dgm:prSet/>
      <dgm:spPr/>
      <dgm:t>
        <a:bodyPr/>
        <a:lstStyle/>
        <a:p>
          <a:endParaRPr lang="en-US"/>
        </a:p>
      </dgm:t>
    </dgm:pt>
    <dgm:pt modelId="{9AF68F25-5FE2-4867-8C03-CCE6C592EFA5}" type="sibTrans" cxnId="{D72AF95B-A219-4CC5-A91E-1AE64B8C5325}">
      <dgm:prSet/>
      <dgm:spPr/>
      <dgm:t>
        <a:bodyPr/>
        <a:lstStyle/>
        <a:p>
          <a:endParaRPr lang="en-US"/>
        </a:p>
      </dgm:t>
    </dgm:pt>
    <dgm:pt modelId="{D33C075D-772D-4EE1-8354-26576B2BD00A}">
      <dgm:prSet/>
      <dgm:spPr/>
      <dgm:t>
        <a:bodyPr/>
        <a:lstStyle/>
        <a:p>
          <a:pPr>
            <a:lnSpc>
              <a:spcPct val="100000"/>
            </a:lnSpc>
          </a:pPr>
          <a:r>
            <a:rPr lang="en-IN" b="1" dirty="0"/>
            <a:t>Research: </a:t>
          </a:r>
          <a:r>
            <a:rPr lang="en-IN" dirty="0"/>
            <a:t>Health policy research, need assessment/diagnostic studies, baseline surveys, impact assessment/impact evaluation of projects/programmes</a:t>
          </a:r>
          <a:endParaRPr lang="en-US" dirty="0"/>
        </a:p>
      </dgm:t>
    </dgm:pt>
    <dgm:pt modelId="{4C13550B-7150-45EE-B256-65517033D3F2}" type="parTrans" cxnId="{5884074E-6F20-4155-A1D5-A9029A54995D}">
      <dgm:prSet/>
      <dgm:spPr/>
      <dgm:t>
        <a:bodyPr/>
        <a:lstStyle/>
        <a:p>
          <a:endParaRPr lang="en-US"/>
        </a:p>
      </dgm:t>
    </dgm:pt>
    <dgm:pt modelId="{63CD2320-BA9F-4E95-B4DB-A84CA78F837C}" type="sibTrans" cxnId="{5884074E-6F20-4155-A1D5-A9029A54995D}">
      <dgm:prSet/>
      <dgm:spPr/>
      <dgm:t>
        <a:bodyPr/>
        <a:lstStyle/>
        <a:p>
          <a:endParaRPr lang="en-US"/>
        </a:p>
      </dgm:t>
    </dgm:pt>
    <dgm:pt modelId="{0AEAD0A0-1946-44B4-8470-81ECF3834225}">
      <dgm:prSet/>
      <dgm:spPr/>
      <dgm:t>
        <a:bodyPr/>
        <a:lstStyle/>
        <a:p>
          <a:pPr>
            <a:lnSpc>
              <a:spcPct val="100000"/>
            </a:lnSpc>
          </a:pPr>
          <a:r>
            <a:rPr lang="en-IN" b="1"/>
            <a:t>CSR partnerships</a:t>
          </a:r>
          <a:endParaRPr lang="en-US"/>
        </a:p>
      </dgm:t>
    </dgm:pt>
    <dgm:pt modelId="{23D70246-473E-49C0-9225-989FDFED78AC}" type="parTrans" cxnId="{6A951D4B-DBC4-4DD7-A18D-2ACE67205EE0}">
      <dgm:prSet/>
      <dgm:spPr/>
      <dgm:t>
        <a:bodyPr/>
        <a:lstStyle/>
        <a:p>
          <a:endParaRPr lang="en-US"/>
        </a:p>
      </dgm:t>
    </dgm:pt>
    <dgm:pt modelId="{8683D283-ABAF-4487-8443-AF639E9E4B3A}" type="sibTrans" cxnId="{6A951D4B-DBC4-4DD7-A18D-2ACE67205EE0}">
      <dgm:prSet/>
      <dgm:spPr/>
      <dgm:t>
        <a:bodyPr/>
        <a:lstStyle/>
        <a:p>
          <a:endParaRPr lang="en-US"/>
        </a:p>
      </dgm:t>
    </dgm:pt>
    <dgm:pt modelId="{D0E25B69-F008-402F-B6EB-AC24C6426518}" type="pres">
      <dgm:prSet presAssocID="{634FA34C-D008-49CB-A6C8-C820B55F8728}" presName="root" presStyleCnt="0">
        <dgm:presLayoutVars>
          <dgm:dir/>
          <dgm:resizeHandles val="exact"/>
        </dgm:presLayoutVars>
      </dgm:prSet>
      <dgm:spPr/>
    </dgm:pt>
    <dgm:pt modelId="{0642A816-8D3C-4A54-AD87-BD33B71CB2DD}" type="pres">
      <dgm:prSet presAssocID="{AC67A378-EC69-443F-A8CD-614EEABA66E2}" presName="compNode" presStyleCnt="0"/>
      <dgm:spPr/>
    </dgm:pt>
    <dgm:pt modelId="{3C213C82-F6FE-43D8-A9A7-3CB5C322E06F}" type="pres">
      <dgm:prSet presAssocID="{AC67A378-EC69-443F-A8CD-614EEABA66E2}" presName="bgRect" presStyleLbl="bgShp" presStyleIdx="0" presStyleCnt="6">
        <dgm:style>
          <a:lnRef idx="0">
            <a:scrgbClr r="0" g="0" b="0"/>
          </a:lnRef>
          <a:fillRef idx="0">
            <a:scrgbClr r="0" g="0" b="0"/>
          </a:fillRef>
          <a:effectRef idx="0">
            <a:scrgbClr r="0" g="0" b="0"/>
          </a:effectRef>
          <a:fontRef idx="minor">
            <a:schemeClr val="lt1"/>
          </a:fontRef>
        </dgm:style>
      </dgm:prSet>
      <dgm:spPr>
        <a:solidFill>
          <a:schemeClr val="accent2">
            <a:alpha val="50000"/>
          </a:schemeClr>
        </a:solidFill>
        <a:ln>
          <a:noFill/>
        </a:ln>
      </dgm:spPr>
    </dgm:pt>
    <dgm:pt modelId="{35D6A54E-9D0E-4B82-B243-F5F3C224048B}" type="pres">
      <dgm:prSet presAssocID="{AC67A378-EC69-443F-A8CD-614EEABA66E2}"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edical"/>
        </a:ext>
      </dgm:extLst>
    </dgm:pt>
    <dgm:pt modelId="{5E2397CE-D472-499D-BFE9-6B41000ED64A}" type="pres">
      <dgm:prSet presAssocID="{AC67A378-EC69-443F-A8CD-614EEABA66E2}" presName="spaceRect" presStyleCnt="0"/>
      <dgm:spPr/>
    </dgm:pt>
    <dgm:pt modelId="{6F994B25-7A6D-4E77-9CCF-40767134F8BA}" type="pres">
      <dgm:prSet presAssocID="{AC67A378-EC69-443F-A8CD-614EEABA66E2}" presName="parTx" presStyleLbl="revTx" presStyleIdx="0" presStyleCnt="6">
        <dgm:presLayoutVars>
          <dgm:chMax val="0"/>
          <dgm:chPref val="0"/>
        </dgm:presLayoutVars>
      </dgm:prSet>
      <dgm:spPr/>
    </dgm:pt>
    <dgm:pt modelId="{2578213E-CDE8-4280-990B-69A47B07B627}" type="pres">
      <dgm:prSet presAssocID="{579E3450-AFC6-4428-AC46-6029290848A1}" presName="sibTrans" presStyleCnt="0"/>
      <dgm:spPr/>
    </dgm:pt>
    <dgm:pt modelId="{92420BF5-93B9-4818-841E-1C01FE1DC70B}" type="pres">
      <dgm:prSet presAssocID="{2335B189-4008-499D-967D-B16FD7459153}" presName="compNode" presStyleCnt="0"/>
      <dgm:spPr/>
    </dgm:pt>
    <dgm:pt modelId="{62609C16-8F47-4C98-9C5D-161EEEF6D267}" type="pres">
      <dgm:prSet presAssocID="{2335B189-4008-499D-967D-B16FD7459153}" presName="bgRect" presStyleLbl="bgShp" presStyleIdx="1" presStyleCnt="6">
        <dgm:style>
          <a:lnRef idx="0">
            <a:scrgbClr r="0" g="0" b="0"/>
          </a:lnRef>
          <a:fillRef idx="0">
            <a:scrgbClr r="0" g="0" b="0"/>
          </a:fillRef>
          <a:effectRef idx="0">
            <a:scrgbClr r="0" g="0" b="0"/>
          </a:effectRef>
          <a:fontRef idx="minor">
            <a:schemeClr val="lt1"/>
          </a:fontRef>
        </dgm:style>
      </dgm:prSet>
      <dgm:spPr>
        <a:solidFill>
          <a:schemeClr val="accent1">
            <a:alpha val="50000"/>
          </a:schemeClr>
        </a:solidFill>
        <a:ln>
          <a:noFill/>
        </a:ln>
      </dgm:spPr>
    </dgm:pt>
    <dgm:pt modelId="{2F4E4B8E-0CD7-4562-A25B-79CFA4FCF380}" type="pres">
      <dgm:prSet presAssocID="{2335B189-4008-499D-967D-B16FD7459153}"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Users"/>
        </a:ext>
      </dgm:extLst>
    </dgm:pt>
    <dgm:pt modelId="{2E25C6B2-8C3E-4417-8860-9638D396790D}" type="pres">
      <dgm:prSet presAssocID="{2335B189-4008-499D-967D-B16FD7459153}" presName="spaceRect" presStyleCnt="0"/>
      <dgm:spPr/>
    </dgm:pt>
    <dgm:pt modelId="{2ABE6710-68BE-4145-9016-FA04CD7D095C}" type="pres">
      <dgm:prSet presAssocID="{2335B189-4008-499D-967D-B16FD7459153}" presName="parTx" presStyleLbl="revTx" presStyleIdx="1" presStyleCnt="6">
        <dgm:presLayoutVars>
          <dgm:chMax val="0"/>
          <dgm:chPref val="0"/>
        </dgm:presLayoutVars>
      </dgm:prSet>
      <dgm:spPr/>
    </dgm:pt>
    <dgm:pt modelId="{678F94DF-B55F-4AA0-A3B0-36A15DD6CAE6}" type="pres">
      <dgm:prSet presAssocID="{0CA60D5E-86DD-4CDC-9B82-2FB842817FC0}" presName="sibTrans" presStyleCnt="0"/>
      <dgm:spPr/>
    </dgm:pt>
    <dgm:pt modelId="{26642221-6F70-45CF-8C95-77318DFDFE40}" type="pres">
      <dgm:prSet presAssocID="{432459C0-5E73-4EE5-BB97-0A554C7BFEF9}" presName="compNode" presStyleCnt="0"/>
      <dgm:spPr/>
    </dgm:pt>
    <dgm:pt modelId="{66923ED0-A3A3-4B99-A0E8-DEB12005CF5D}" type="pres">
      <dgm:prSet presAssocID="{432459C0-5E73-4EE5-BB97-0A554C7BFEF9}" presName="bgRect" presStyleLbl="bgShp" presStyleIdx="2" presStyleCnt="6">
        <dgm:style>
          <a:lnRef idx="0">
            <a:scrgbClr r="0" g="0" b="0"/>
          </a:lnRef>
          <a:fillRef idx="0">
            <a:scrgbClr r="0" g="0" b="0"/>
          </a:fillRef>
          <a:effectRef idx="0">
            <a:scrgbClr r="0" g="0" b="0"/>
          </a:effectRef>
          <a:fontRef idx="minor">
            <a:schemeClr val="lt1"/>
          </a:fontRef>
        </dgm:style>
      </dgm:prSet>
      <dgm:spPr>
        <a:solidFill>
          <a:schemeClr val="accent6">
            <a:alpha val="50000"/>
          </a:schemeClr>
        </a:solidFill>
        <a:ln>
          <a:noFill/>
        </a:ln>
      </dgm:spPr>
    </dgm:pt>
    <dgm:pt modelId="{0495C861-F5EA-4C68-986E-2E70038F9CD0}" type="pres">
      <dgm:prSet presAssocID="{432459C0-5E73-4EE5-BB97-0A554C7BFEF9}"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Receiver"/>
        </a:ext>
      </dgm:extLst>
    </dgm:pt>
    <dgm:pt modelId="{0DCB0219-89CF-4D74-B265-13183DC86E5C}" type="pres">
      <dgm:prSet presAssocID="{432459C0-5E73-4EE5-BB97-0A554C7BFEF9}" presName="spaceRect" presStyleCnt="0"/>
      <dgm:spPr/>
    </dgm:pt>
    <dgm:pt modelId="{E5BE0A4D-13D4-4E65-BC35-3F3F82C950B3}" type="pres">
      <dgm:prSet presAssocID="{432459C0-5E73-4EE5-BB97-0A554C7BFEF9}" presName="parTx" presStyleLbl="revTx" presStyleIdx="2" presStyleCnt="6">
        <dgm:presLayoutVars>
          <dgm:chMax val="0"/>
          <dgm:chPref val="0"/>
        </dgm:presLayoutVars>
      </dgm:prSet>
      <dgm:spPr/>
    </dgm:pt>
    <dgm:pt modelId="{69873F65-B186-4C07-B8AB-E976186C66C6}" type="pres">
      <dgm:prSet presAssocID="{CF68EF8E-2C04-4BE6-A82F-9DB9EB19453A}" presName="sibTrans" presStyleCnt="0"/>
      <dgm:spPr/>
    </dgm:pt>
    <dgm:pt modelId="{E5C7C33E-7649-42CE-BB4A-6726F314FC6C}" type="pres">
      <dgm:prSet presAssocID="{932160BA-6C24-4C89-99E5-5AD77BE7E93D}" presName="compNode" presStyleCnt="0"/>
      <dgm:spPr/>
    </dgm:pt>
    <dgm:pt modelId="{ABABD7F1-0D72-4961-A60F-4E604694B492}" type="pres">
      <dgm:prSet presAssocID="{932160BA-6C24-4C89-99E5-5AD77BE7E93D}" presName="bgRect" presStyleLbl="bgShp" presStyleIdx="3" presStyleCnt="6">
        <dgm:style>
          <a:lnRef idx="0">
            <a:scrgbClr r="0" g="0" b="0"/>
          </a:lnRef>
          <a:fillRef idx="0">
            <a:scrgbClr r="0" g="0" b="0"/>
          </a:fillRef>
          <a:effectRef idx="0">
            <a:scrgbClr r="0" g="0" b="0"/>
          </a:effectRef>
          <a:fontRef idx="minor">
            <a:schemeClr val="lt1"/>
          </a:fontRef>
        </dgm:style>
      </dgm:prSet>
      <dgm:spPr>
        <a:solidFill>
          <a:schemeClr val="accent6"/>
        </a:solidFill>
        <a:ln>
          <a:noFill/>
        </a:ln>
      </dgm:spPr>
    </dgm:pt>
    <dgm:pt modelId="{3C02BB03-8F5B-44EA-9161-BF986F8C4E2C}" type="pres">
      <dgm:prSet presAssocID="{932160BA-6C24-4C89-99E5-5AD77BE7E93D}"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Books"/>
        </a:ext>
      </dgm:extLst>
    </dgm:pt>
    <dgm:pt modelId="{6E712B49-7773-4B11-BD2C-0ABB251938F5}" type="pres">
      <dgm:prSet presAssocID="{932160BA-6C24-4C89-99E5-5AD77BE7E93D}" presName="spaceRect" presStyleCnt="0"/>
      <dgm:spPr/>
    </dgm:pt>
    <dgm:pt modelId="{EB875D35-045A-445E-916E-CF02F0D1AECA}" type="pres">
      <dgm:prSet presAssocID="{932160BA-6C24-4C89-99E5-5AD77BE7E93D}" presName="parTx" presStyleLbl="revTx" presStyleIdx="3" presStyleCnt="6">
        <dgm:presLayoutVars>
          <dgm:chMax val="0"/>
          <dgm:chPref val="0"/>
        </dgm:presLayoutVars>
      </dgm:prSet>
      <dgm:spPr/>
    </dgm:pt>
    <dgm:pt modelId="{4234DFC0-718E-42DA-8250-441715EE1A7E}" type="pres">
      <dgm:prSet presAssocID="{9AF68F25-5FE2-4867-8C03-CCE6C592EFA5}" presName="sibTrans" presStyleCnt="0"/>
      <dgm:spPr/>
    </dgm:pt>
    <dgm:pt modelId="{B8919D61-84F7-47E9-8E5E-A562BF61B287}" type="pres">
      <dgm:prSet presAssocID="{D33C075D-772D-4EE1-8354-26576B2BD00A}" presName="compNode" presStyleCnt="0"/>
      <dgm:spPr/>
    </dgm:pt>
    <dgm:pt modelId="{51C4E1CC-22C8-476B-9BE7-5FFA1862E08F}" type="pres">
      <dgm:prSet presAssocID="{D33C075D-772D-4EE1-8354-26576B2BD00A}" presName="bgRect" presStyleLbl="bgShp" presStyleIdx="4" presStyleCnt="6">
        <dgm:style>
          <a:lnRef idx="0">
            <a:scrgbClr r="0" g="0" b="0"/>
          </a:lnRef>
          <a:fillRef idx="0">
            <a:scrgbClr r="0" g="0" b="0"/>
          </a:fillRef>
          <a:effectRef idx="0">
            <a:scrgbClr r="0" g="0" b="0"/>
          </a:effectRef>
          <a:fontRef idx="minor">
            <a:schemeClr val="lt1"/>
          </a:fontRef>
        </dgm:style>
      </dgm:prSet>
      <dgm:spPr>
        <a:solidFill>
          <a:schemeClr val="accent5"/>
        </a:solidFill>
        <a:ln>
          <a:noFill/>
        </a:ln>
      </dgm:spPr>
    </dgm:pt>
    <dgm:pt modelId="{4582EED1-39E3-4B37-9952-68ED76C34FA9}" type="pres">
      <dgm:prSet presAssocID="{D33C075D-772D-4EE1-8354-26576B2BD00A}"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Database"/>
        </a:ext>
      </dgm:extLst>
    </dgm:pt>
    <dgm:pt modelId="{1889073C-D87F-4E00-B8B0-F516FBCBB091}" type="pres">
      <dgm:prSet presAssocID="{D33C075D-772D-4EE1-8354-26576B2BD00A}" presName="spaceRect" presStyleCnt="0"/>
      <dgm:spPr/>
    </dgm:pt>
    <dgm:pt modelId="{272391FF-2AAF-4827-A22B-5214FF12F742}" type="pres">
      <dgm:prSet presAssocID="{D33C075D-772D-4EE1-8354-26576B2BD00A}" presName="parTx" presStyleLbl="revTx" presStyleIdx="4" presStyleCnt="6">
        <dgm:presLayoutVars>
          <dgm:chMax val="0"/>
          <dgm:chPref val="0"/>
        </dgm:presLayoutVars>
      </dgm:prSet>
      <dgm:spPr/>
    </dgm:pt>
    <dgm:pt modelId="{24C4CF78-6D63-4731-8315-B2D860BE826B}" type="pres">
      <dgm:prSet presAssocID="{63CD2320-BA9F-4E95-B4DB-A84CA78F837C}" presName="sibTrans" presStyleCnt="0"/>
      <dgm:spPr/>
    </dgm:pt>
    <dgm:pt modelId="{BAD4E1A2-FA43-43C2-9ADC-6783B1595666}" type="pres">
      <dgm:prSet presAssocID="{0AEAD0A0-1946-44B4-8470-81ECF3834225}" presName="compNode" presStyleCnt="0"/>
      <dgm:spPr/>
    </dgm:pt>
    <dgm:pt modelId="{8615BCFA-276A-4AD2-B129-1FA0B21287EF}" type="pres">
      <dgm:prSet presAssocID="{0AEAD0A0-1946-44B4-8470-81ECF3834225}" presName="bgRect" presStyleLbl="bgShp" presStyleIdx="5" presStyleCnt="6">
        <dgm:style>
          <a:lnRef idx="0">
            <a:scrgbClr r="0" g="0" b="0"/>
          </a:lnRef>
          <a:fillRef idx="0">
            <a:scrgbClr r="0" g="0" b="0"/>
          </a:fillRef>
          <a:effectRef idx="0">
            <a:scrgbClr r="0" g="0" b="0"/>
          </a:effectRef>
          <a:fontRef idx="minor">
            <a:schemeClr val="lt1"/>
          </a:fontRef>
        </dgm:style>
      </dgm:prSet>
      <dgm:spPr>
        <a:solidFill>
          <a:schemeClr val="accent3"/>
        </a:solidFill>
        <a:ln>
          <a:noFill/>
        </a:ln>
      </dgm:spPr>
    </dgm:pt>
    <dgm:pt modelId="{37E0B0E9-ACA3-45A7-8007-B1924FEA454C}" type="pres">
      <dgm:prSet presAssocID="{0AEAD0A0-1946-44B4-8470-81ECF3834225}"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Handshake"/>
        </a:ext>
      </dgm:extLst>
    </dgm:pt>
    <dgm:pt modelId="{D1949352-325E-4C3C-A735-E3FADDE90130}" type="pres">
      <dgm:prSet presAssocID="{0AEAD0A0-1946-44B4-8470-81ECF3834225}" presName="spaceRect" presStyleCnt="0"/>
      <dgm:spPr/>
    </dgm:pt>
    <dgm:pt modelId="{A34BE191-AEC7-4CE1-8E82-9CF2056F021D}" type="pres">
      <dgm:prSet presAssocID="{0AEAD0A0-1946-44B4-8470-81ECF3834225}" presName="parTx" presStyleLbl="revTx" presStyleIdx="5" presStyleCnt="6">
        <dgm:presLayoutVars>
          <dgm:chMax val="0"/>
          <dgm:chPref val="0"/>
        </dgm:presLayoutVars>
      </dgm:prSet>
      <dgm:spPr/>
    </dgm:pt>
  </dgm:ptLst>
  <dgm:cxnLst>
    <dgm:cxn modelId="{6F3CAD06-9DA9-4215-8D49-99B47A9D232E}" type="presOf" srcId="{D33C075D-772D-4EE1-8354-26576B2BD00A}" destId="{272391FF-2AAF-4827-A22B-5214FF12F742}" srcOrd="0" destOrd="0" presId="urn:microsoft.com/office/officeart/2018/2/layout/IconVerticalSolidList"/>
    <dgm:cxn modelId="{2B0E7912-E775-466F-88B1-9E0BFCAD7D47}" srcId="{634FA34C-D008-49CB-A6C8-C820B55F8728}" destId="{432459C0-5E73-4EE5-BB97-0A554C7BFEF9}" srcOrd="2" destOrd="0" parTransId="{657756D1-697E-433D-B42D-04B5B8E22173}" sibTransId="{CF68EF8E-2C04-4BE6-A82F-9DB9EB19453A}"/>
    <dgm:cxn modelId="{DC391227-D57D-486B-BD2F-887F27DD9891}" type="presOf" srcId="{2335B189-4008-499D-967D-B16FD7459153}" destId="{2ABE6710-68BE-4145-9016-FA04CD7D095C}" srcOrd="0" destOrd="0" presId="urn:microsoft.com/office/officeart/2018/2/layout/IconVerticalSolidList"/>
    <dgm:cxn modelId="{D72AF95B-A219-4CC5-A91E-1AE64B8C5325}" srcId="{634FA34C-D008-49CB-A6C8-C820B55F8728}" destId="{932160BA-6C24-4C89-99E5-5AD77BE7E93D}" srcOrd="3" destOrd="0" parTransId="{4B623B49-DCAE-4425-8687-3C1346B36BDF}" sibTransId="{9AF68F25-5FE2-4867-8C03-CCE6C592EFA5}"/>
    <dgm:cxn modelId="{6A951D4B-DBC4-4DD7-A18D-2ACE67205EE0}" srcId="{634FA34C-D008-49CB-A6C8-C820B55F8728}" destId="{0AEAD0A0-1946-44B4-8470-81ECF3834225}" srcOrd="5" destOrd="0" parTransId="{23D70246-473E-49C0-9225-989FDFED78AC}" sibTransId="{8683D283-ABAF-4487-8443-AF639E9E4B3A}"/>
    <dgm:cxn modelId="{726F934B-2BDC-4ECE-AAEC-FF37CF9DCAAB}" srcId="{634FA34C-D008-49CB-A6C8-C820B55F8728}" destId="{2335B189-4008-499D-967D-B16FD7459153}" srcOrd="1" destOrd="0" parTransId="{DF3DBF86-06E4-4171-9E91-7A2BCA379B78}" sibTransId="{0CA60D5E-86DD-4CDC-9B82-2FB842817FC0}"/>
    <dgm:cxn modelId="{5884074E-6F20-4155-A1D5-A9029A54995D}" srcId="{634FA34C-D008-49CB-A6C8-C820B55F8728}" destId="{D33C075D-772D-4EE1-8354-26576B2BD00A}" srcOrd="4" destOrd="0" parTransId="{4C13550B-7150-45EE-B256-65517033D3F2}" sibTransId="{63CD2320-BA9F-4E95-B4DB-A84CA78F837C}"/>
    <dgm:cxn modelId="{2E33779D-2AAB-4F66-841A-867CF12C25B7}" type="presOf" srcId="{AC67A378-EC69-443F-A8CD-614EEABA66E2}" destId="{6F994B25-7A6D-4E77-9CCF-40767134F8BA}" srcOrd="0" destOrd="0" presId="urn:microsoft.com/office/officeart/2018/2/layout/IconVerticalSolidList"/>
    <dgm:cxn modelId="{7BE83CA2-0E97-405C-A714-2A67219A43AD}" type="presOf" srcId="{0AEAD0A0-1946-44B4-8470-81ECF3834225}" destId="{A34BE191-AEC7-4CE1-8E82-9CF2056F021D}" srcOrd="0" destOrd="0" presId="urn:microsoft.com/office/officeart/2018/2/layout/IconVerticalSolidList"/>
    <dgm:cxn modelId="{913265CC-CDA9-469B-BF98-FFF0217407CE}" type="presOf" srcId="{932160BA-6C24-4C89-99E5-5AD77BE7E93D}" destId="{EB875D35-045A-445E-916E-CF02F0D1AECA}" srcOrd="0" destOrd="0" presId="urn:microsoft.com/office/officeart/2018/2/layout/IconVerticalSolidList"/>
    <dgm:cxn modelId="{8398F3EC-A13C-4421-9F77-5AAC3731A253}" type="presOf" srcId="{634FA34C-D008-49CB-A6C8-C820B55F8728}" destId="{D0E25B69-F008-402F-B6EB-AC24C6426518}" srcOrd="0" destOrd="0" presId="urn:microsoft.com/office/officeart/2018/2/layout/IconVerticalSolidList"/>
    <dgm:cxn modelId="{0C4D19F7-1DD1-4F7F-8379-D7406EC38FEC}" srcId="{634FA34C-D008-49CB-A6C8-C820B55F8728}" destId="{AC67A378-EC69-443F-A8CD-614EEABA66E2}" srcOrd="0" destOrd="0" parTransId="{02408217-3F0B-4176-923A-DCE6CD24123A}" sibTransId="{579E3450-AFC6-4428-AC46-6029290848A1}"/>
    <dgm:cxn modelId="{A868E1FA-7563-42C1-A586-F15B540E13D1}" type="presOf" srcId="{432459C0-5E73-4EE5-BB97-0A554C7BFEF9}" destId="{E5BE0A4D-13D4-4E65-BC35-3F3F82C950B3}" srcOrd="0" destOrd="0" presId="urn:microsoft.com/office/officeart/2018/2/layout/IconVerticalSolidList"/>
    <dgm:cxn modelId="{63F10BB2-49A1-445B-8921-5BA3D6F370E5}" type="presParOf" srcId="{D0E25B69-F008-402F-B6EB-AC24C6426518}" destId="{0642A816-8D3C-4A54-AD87-BD33B71CB2DD}" srcOrd="0" destOrd="0" presId="urn:microsoft.com/office/officeart/2018/2/layout/IconVerticalSolidList"/>
    <dgm:cxn modelId="{5BB1CF48-B5D3-4299-9A83-211CEF366E59}" type="presParOf" srcId="{0642A816-8D3C-4A54-AD87-BD33B71CB2DD}" destId="{3C213C82-F6FE-43D8-A9A7-3CB5C322E06F}" srcOrd="0" destOrd="0" presId="urn:microsoft.com/office/officeart/2018/2/layout/IconVerticalSolidList"/>
    <dgm:cxn modelId="{CDA1A09D-CEEF-47D3-A136-C17B991E5129}" type="presParOf" srcId="{0642A816-8D3C-4A54-AD87-BD33B71CB2DD}" destId="{35D6A54E-9D0E-4B82-B243-F5F3C224048B}" srcOrd="1" destOrd="0" presId="urn:microsoft.com/office/officeart/2018/2/layout/IconVerticalSolidList"/>
    <dgm:cxn modelId="{C461DAF8-FE6F-4BF7-91B8-3B6AB4DA2D74}" type="presParOf" srcId="{0642A816-8D3C-4A54-AD87-BD33B71CB2DD}" destId="{5E2397CE-D472-499D-BFE9-6B41000ED64A}" srcOrd="2" destOrd="0" presId="urn:microsoft.com/office/officeart/2018/2/layout/IconVerticalSolidList"/>
    <dgm:cxn modelId="{80ED9BF0-B412-4846-892E-EED707A62A0B}" type="presParOf" srcId="{0642A816-8D3C-4A54-AD87-BD33B71CB2DD}" destId="{6F994B25-7A6D-4E77-9CCF-40767134F8BA}" srcOrd="3" destOrd="0" presId="urn:microsoft.com/office/officeart/2018/2/layout/IconVerticalSolidList"/>
    <dgm:cxn modelId="{6C858524-4E1F-4239-B2B0-2E91443682F5}" type="presParOf" srcId="{D0E25B69-F008-402F-B6EB-AC24C6426518}" destId="{2578213E-CDE8-4280-990B-69A47B07B627}" srcOrd="1" destOrd="0" presId="urn:microsoft.com/office/officeart/2018/2/layout/IconVerticalSolidList"/>
    <dgm:cxn modelId="{DBE61BED-7A18-4EED-A6D9-E82B4EA4090B}" type="presParOf" srcId="{D0E25B69-F008-402F-B6EB-AC24C6426518}" destId="{92420BF5-93B9-4818-841E-1C01FE1DC70B}" srcOrd="2" destOrd="0" presId="urn:microsoft.com/office/officeart/2018/2/layout/IconVerticalSolidList"/>
    <dgm:cxn modelId="{FC724E9C-A6F8-46E7-B1FA-493C640BE673}" type="presParOf" srcId="{92420BF5-93B9-4818-841E-1C01FE1DC70B}" destId="{62609C16-8F47-4C98-9C5D-161EEEF6D267}" srcOrd="0" destOrd="0" presId="urn:microsoft.com/office/officeart/2018/2/layout/IconVerticalSolidList"/>
    <dgm:cxn modelId="{5CE3E5B6-C06C-4F4E-89D9-E5834E223407}" type="presParOf" srcId="{92420BF5-93B9-4818-841E-1C01FE1DC70B}" destId="{2F4E4B8E-0CD7-4562-A25B-79CFA4FCF380}" srcOrd="1" destOrd="0" presId="urn:microsoft.com/office/officeart/2018/2/layout/IconVerticalSolidList"/>
    <dgm:cxn modelId="{CB9E91D5-7713-46BF-BD6A-76A3BA3548C7}" type="presParOf" srcId="{92420BF5-93B9-4818-841E-1C01FE1DC70B}" destId="{2E25C6B2-8C3E-4417-8860-9638D396790D}" srcOrd="2" destOrd="0" presId="urn:microsoft.com/office/officeart/2018/2/layout/IconVerticalSolidList"/>
    <dgm:cxn modelId="{EE58C448-1FB9-44EF-9D2B-81309ADBBFDA}" type="presParOf" srcId="{92420BF5-93B9-4818-841E-1C01FE1DC70B}" destId="{2ABE6710-68BE-4145-9016-FA04CD7D095C}" srcOrd="3" destOrd="0" presId="urn:microsoft.com/office/officeart/2018/2/layout/IconVerticalSolidList"/>
    <dgm:cxn modelId="{A68E8CD9-898B-4E5B-A15C-6B38C9EF3271}" type="presParOf" srcId="{D0E25B69-F008-402F-B6EB-AC24C6426518}" destId="{678F94DF-B55F-4AA0-A3B0-36A15DD6CAE6}" srcOrd="3" destOrd="0" presId="urn:microsoft.com/office/officeart/2018/2/layout/IconVerticalSolidList"/>
    <dgm:cxn modelId="{69C88D51-5E00-4B72-8D4F-869476115541}" type="presParOf" srcId="{D0E25B69-F008-402F-B6EB-AC24C6426518}" destId="{26642221-6F70-45CF-8C95-77318DFDFE40}" srcOrd="4" destOrd="0" presId="urn:microsoft.com/office/officeart/2018/2/layout/IconVerticalSolidList"/>
    <dgm:cxn modelId="{E25048BD-EDFB-480E-89FF-41A0E7A769B5}" type="presParOf" srcId="{26642221-6F70-45CF-8C95-77318DFDFE40}" destId="{66923ED0-A3A3-4B99-A0E8-DEB12005CF5D}" srcOrd="0" destOrd="0" presId="urn:microsoft.com/office/officeart/2018/2/layout/IconVerticalSolidList"/>
    <dgm:cxn modelId="{BF0E45C9-C156-496E-8E12-740DFF549622}" type="presParOf" srcId="{26642221-6F70-45CF-8C95-77318DFDFE40}" destId="{0495C861-F5EA-4C68-986E-2E70038F9CD0}" srcOrd="1" destOrd="0" presId="urn:microsoft.com/office/officeart/2018/2/layout/IconVerticalSolidList"/>
    <dgm:cxn modelId="{40CE3A44-6644-4695-AEB4-4737480855C7}" type="presParOf" srcId="{26642221-6F70-45CF-8C95-77318DFDFE40}" destId="{0DCB0219-89CF-4D74-B265-13183DC86E5C}" srcOrd="2" destOrd="0" presId="urn:microsoft.com/office/officeart/2018/2/layout/IconVerticalSolidList"/>
    <dgm:cxn modelId="{963F0525-42A3-4AC0-BC17-2BEA8F6303EE}" type="presParOf" srcId="{26642221-6F70-45CF-8C95-77318DFDFE40}" destId="{E5BE0A4D-13D4-4E65-BC35-3F3F82C950B3}" srcOrd="3" destOrd="0" presId="urn:microsoft.com/office/officeart/2018/2/layout/IconVerticalSolidList"/>
    <dgm:cxn modelId="{97DD2C0B-F9AF-4224-9116-97ABEB4B23EB}" type="presParOf" srcId="{D0E25B69-F008-402F-B6EB-AC24C6426518}" destId="{69873F65-B186-4C07-B8AB-E976186C66C6}" srcOrd="5" destOrd="0" presId="urn:microsoft.com/office/officeart/2018/2/layout/IconVerticalSolidList"/>
    <dgm:cxn modelId="{D425CBE8-AC77-4929-B05F-6018F644AFA4}" type="presParOf" srcId="{D0E25B69-F008-402F-B6EB-AC24C6426518}" destId="{E5C7C33E-7649-42CE-BB4A-6726F314FC6C}" srcOrd="6" destOrd="0" presId="urn:microsoft.com/office/officeart/2018/2/layout/IconVerticalSolidList"/>
    <dgm:cxn modelId="{A109ABED-1A47-410F-95E1-EA4E591E2E76}" type="presParOf" srcId="{E5C7C33E-7649-42CE-BB4A-6726F314FC6C}" destId="{ABABD7F1-0D72-4961-A60F-4E604694B492}" srcOrd="0" destOrd="0" presId="urn:microsoft.com/office/officeart/2018/2/layout/IconVerticalSolidList"/>
    <dgm:cxn modelId="{AE5E7055-2D14-408A-828D-17FE0264E803}" type="presParOf" srcId="{E5C7C33E-7649-42CE-BB4A-6726F314FC6C}" destId="{3C02BB03-8F5B-44EA-9161-BF986F8C4E2C}" srcOrd="1" destOrd="0" presId="urn:microsoft.com/office/officeart/2018/2/layout/IconVerticalSolidList"/>
    <dgm:cxn modelId="{F148BEA1-39B4-411F-8687-7868051A6869}" type="presParOf" srcId="{E5C7C33E-7649-42CE-BB4A-6726F314FC6C}" destId="{6E712B49-7773-4B11-BD2C-0ABB251938F5}" srcOrd="2" destOrd="0" presId="urn:microsoft.com/office/officeart/2018/2/layout/IconVerticalSolidList"/>
    <dgm:cxn modelId="{139B3E16-3AB5-4E2A-A43B-C8465E723D84}" type="presParOf" srcId="{E5C7C33E-7649-42CE-BB4A-6726F314FC6C}" destId="{EB875D35-045A-445E-916E-CF02F0D1AECA}" srcOrd="3" destOrd="0" presId="urn:microsoft.com/office/officeart/2018/2/layout/IconVerticalSolidList"/>
    <dgm:cxn modelId="{66BB286A-87CC-4D7C-83AC-683B16548D30}" type="presParOf" srcId="{D0E25B69-F008-402F-B6EB-AC24C6426518}" destId="{4234DFC0-718E-42DA-8250-441715EE1A7E}" srcOrd="7" destOrd="0" presId="urn:microsoft.com/office/officeart/2018/2/layout/IconVerticalSolidList"/>
    <dgm:cxn modelId="{4B561CDA-3D95-464B-BDA1-148152674E99}" type="presParOf" srcId="{D0E25B69-F008-402F-B6EB-AC24C6426518}" destId="{B8919D61-84F7-47E9-8E5E-A562BF61B287}" srcOrd="8" destOrd="0" presId="urn:microsoft.com/office/officeart/2018/2/layout/IconVerticalSolidList"/>
    <dgm:cxn modelId="{628E4C1F-9B13-4E68-8104-AF5AD9AF89DB}" type="presParOf" srcId="{B8919D61-84F7-47E9-8E5E-A562BF61B287}" destId="{51C4E1CC-22C8-476B-9BE7-5FFA1862E08F}" srcOrd="0" destOrd="0" presId="urn:microsoft.com/office/officeart/2018/2/layout/IconVerticalSolidList"/>
    <dgm:cxn modelId="{23F58448-C54D-486E-9C64-3B6AD492B45F}" type="presParOf" srcId="{B8919D61-84F7-47E9-8E5E-A562BF61B287}" destId="{4582EED1-39E3-4B37-9952-68ED76C34FA9}" srcOrd="1" destOrd="0" presId="urn:microsoft.com/office/officeart/2018/2/layout/IconVerticalSolidList"/>
    <dgm:cxn modelId="{CE0C4E44-6D45-4AFF-BE10-BB233F368186}" type="presParOf" srcId="{B8919D61-84F7-47E9-8E5E-A562BF61B287}" destId="{1889073C-D87F-4E00-B8B0-F516FBCBB091}" srcOrd="2" destOrd="0" presId="urn:microsoft.com/office/officeart/2018/2/layout/IconVerticalSolidList"/>
    <dgm:cxn modelId="{96720849-6859-4C16-A7EB-66F34C7062B0}" type="presParOf" srcId="{B8919D61-84F7-47E9-8E5E-A562BF61B287}" destId="{272391FF-2AAF-4827-A22B-5214FF12F742}" srcOrd="3" destOrd="0" presId="urn:microsoft.com/office/officeart/2018/2/layout/IconVerticalSolidList"/>
    <dgm:cxn modelId="{1ED98484-9243-44B6-8D0B-D73D7D79F43B}" type="presParOf" srcId="{D0E25B69-F008-402F-B6EB-AC24C6426518}" destId="{24C4CF78-6D63-4731-8315-B2D860BE826B}" srcOrd="9" destOrd="0" presId="urn:microsoft.com/office/officeart/2018/2/layout/IconVerticalSolidList"/>
    <dgm:cxn modelId="{CB8141E9-DB8A-4519-8463-0200FC4DEC86}" type="presParOf" srcId="{D0E25B69-F008-402F-B6EB-AC24C6426518}" destId="{BAD4E1A2-FA43-43C2-9ADC-6783B1595666}" srcOrd="10" destOrd="0" presId="urn:microsoft.com/office/officeart/2018/2/layout/IconVerticalSolidList"/>
    <dgm:cxn modelId="{4145308A-612F-469B-8D1C-129F834D49C1}" type="presParOf" srcId="{BAD4E1A2-FA43-43C2-9ADC-6783B1595666}" destId="{8615BCFA-276A-4AD2-B129-1FA0B21287EF}" srcOrd="0" destOrd="0" presId="urn:microsoft.com/office/officeart/2018/2/layout/IconVerticalSolidList"/>
    <dgm:cxn modelId="{9D2A6BC2-A4B7-4977-A4A0-2B9BAD124F3B}" type="presParOf" srcId="{BAD4E1A2-FA43-43C2-9ADC-6783B1595666}" destId="{37E0B0E9-ACA3-45A7-8007-B1924FEA454C}" srcOrd="1" destOrd="0" presId="urn:microsoft.com/office/officeart/2018/2/layout/IconVerticalSolidList"/>
    <dgm:cxn modelId="{447C8524-CE04-44D7-B00D-391E5BBF90D7}" type="presParOf" srcId="{BAD4E1A2-FA43-43C2-9ADC-6783B1595666}" destId="{D1949352-325E-4C3C-A735-E3FADDE90130}" srcOrd="2" destOrd="0" presId="urn:microsoft.com/office/officeart/2018/2/layout/IconVerticalSolidList"/>
    <dgm:cxn modelId="{9724DAE0-1F67-4214-BBE0-E5B909F2AE9C}" type="presParOf" srcId="{BAD4E1A2-FA43-43C2-9ADC-6783B1595666}" destId="{A34BE191-AEC7-4CE1-8E82-9CF2056F021D}"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AA153B-27E6-4F7E-BC56-6FFB7263E961}">
      <dsp:nvSpPr>
        <dsp:cNvPr id="0" name=""/>
        <dsp:cNvSpPr/>
      </dsp:nvSpPr>
      <dsp:spPr>
        <a:xfrm>
          <a:off x="0" y="6782"/>
          <a:ext cx="10515600" cy="88869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98B2387-DF12-4B4B-A5DB-5545FB6973C2}">
      <dsp:nvSpPr>
        <dsp:cNvPr id="0" name=""/>
        <dsp:cNvSpPr/>
      </dsp:nvSpPr>
      <dsp:spPr>
        <a:xfrm>
          <a:off x="268829" y="206738"/>
          <a:ext cx="488781" cy="48878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4509B59-9A46-4233-9CEF-6930F7734C2D}">
      <dsp:nvSpPr>
        <dsp:cNvPr id="0" name=""/>
        <dsp:cNvSpPr/>
      </dsp:nvSpPr>
      <dsp:spPr>
        <a:xfrm>
          <a:off x="1026440" y="6782"/>
          <a:ext cx="4732020" cy="8886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4053" tIns="94053" rIns="94053" bIns="94053" numCol="1" spcCol="1270" anchor="ctr" anchorCtr="0">
          <a:noAutofit/>
        </a:bodyPr>
        <a:lstStyle/>
        <a:p>
          <a:pPr marL="0" lvl="0" indent="0" algn="l" defTabSz="1066800">
            <a:lnSpc>
              <a:spcPct val="100000"/>
            </a:lnSpc>
            <a:spcBef>
              <a:spcPct val="0"/>
            </a:spcBef>
            <a:spcAft>
              <a:spcPct val="35000"/>
            </a:spcAft>
            <a:buNone/>
          </a:pPr>
          <a:r>
            <a:rPr lang="en-US" sz="2400" kern="1200"/>
            <a:t>Strong team</a:t>
          </a:r>
          <a:endParaRPr lang="en-US" sz="2400" kern="1200" dirty="0"/>
        </a:p>
      </dsp:txBody>
      <dsp:txXfrm>
        <a:off x="1026440" y="6782"/>
        <a:ext cx="4732020" cy="888693"/>
      </dsp:txXfrm>
    </dsp:sp>
    <dsp:sp modelId="{AA98DDC6-BE34-4211-B115-0B3E0CBBCDAE}">
      <dsp:nvSpPr>
        <dsp:cNvPr id="0" name=""/>
        <dsp:cNvSpPr/>
      </dsp:nvSpPr>
      <dsp:spPr>
        <a:xfrm>
          <a:off x="5758460" y="6782"/>
          <a:ext cx="4756136" cy="8886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4053" tIns="94053" rIns="94053" bIns="94053" numCol="1" spcCol="1270" anchor="ctr" anchorCtr="0">
          <a:noAutofit/>
        </a:bodyPr>
        <a:lstStyle/>
        <a:p>
          <a:pPr marL="0" lvl="0" indent="0" algn="l" defTabSz="622300">
            <a:lnSpc>
              <a:spcPct val="100000"/>
            </a:lnSpc>
            <a:spcBef>
              <a:spcPct val="0"/>
            </a:spcBef>
            <a:spcAft>
              <a:spcPct val="35000"/>
            </a:spcAft>
            <a:buNone/>
          </a:pPr>
          <a:r>
            <a:rPr lang="en-US" sz="1400" kern="1200"/>
            <a:t>Experienced and professionally qualified leadership</a:t>
          </a:r>
          <a:endParaRPr lang="en-US" sz="1400" kern="1200" dirty="0"/>
        </a:p>
        <a:p>
          <a:pPr marL="0" lvl="0" indent="0" algn="l" defTabSz="622300">
            <a:lnSpc>
              <a:spcPct val="100000"/>
            </a:lnSpc>
            <a:spcBef>
              <a:spcPct val="0"/>
            </a:spcBef>
            <a:spcAft>
              <a:spcPct val="35000"/>
            </a:spcAft>
            <a:buNone/>
          </a:pPr>
          <a:r>
            <a:rPr lang="en-US" sz="1400" kern="1200"/>
            <a:t>Experienced Operations team with on-ground operations experience</a:t>
          </a:r>
        </a:p>
      </dsp:txBody>
      <dsp:txXfrm>
        <a:off x="5758460" y="6782"/>
        <a:ext cx="4756136" cy="888693"/>
      </dsp:txXfrm>
    </dsp:sp>
    <dsp:sp modelId="{9E5A515A-A67F-4F88-866F-ED1CDFD5373C}">
      <dsp:nvSpPr>
        <dsp:cNvPr id="0" name=""/>
        <dsp:cNvSpPr/>
      </dsp:nvSpPr>
      <dsp:spPr>
        <a:xfrm>
          <a:off x="0" y="1117648"/>
          <a:ext cx="10515600" cy="88869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B7A99AC-6098-423F-8225-35EB5C7AB2D2}">
      <dsp:nvSpPr>
        <dsp:cNvPr id="0" name=""/>
        <dsp:cNvSpPr/>
      </dsp:nvSpPr>
      <dsp:spPr>
        <a:xfrm>
          <a:off x="268829" y="1317604"/>
          <a:ext cx="488781" cy="48878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7CBB8C9-D3F8-48C2-8A0A-EEA884F68E53}">
      <dsp:nvSpPr>
        <dsp:cNvPr id="0" name=""/>
        <dsp:cNvSpPr/>
      </dsp:nvSpPr>
      <dsp:spPr>
        <a:xfrm>
          <a:off x="1026440" y="1117648"/>
          <a:ext cx="4732020" cy="8886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4053" tIns="94053" rIns="94053" bIns="94053" numCol="1" spcCol="1270" anchor="ctr" anchorCtr="0">
          <a:noAutofit/>
        </a:bodyPr>
        <a:lstStyle/>
        <a:p>
          <a:pPr marL="0" lvl="0" indent="0" algn="l" defTabSz="1066800">
            <a:lnSpc>
              <a:spcPct val="100000"/>
            </a:lnSpc>
            <a:spcBef>
              <a:spcPct val="0"/>
            </a:spcBef>
            <a:spcAft>
              <a:spcPct val="35000"/>
            </a:spcAft>
            <a:buNone/>
          </a:pPr>
          <a:r>
            <a:rPr lang="en-US" sz="2400" kern="1200" dirty="0"/>
            <a:t>Implementation Experience</a:t>
          </a:r>
        </a:p>
      </dsp:txBody>
      <dsp:txXfrm>
        <a:off x="1026440" y="1117648"/>
        <a:ext cx="4732020" cy="888693"/>
      </dsp:txXfrm>
    </dsp:sp>
    <dsp:sp modelId="{316A2737-CAB2-464C-B93B-BE187B2AC7B0}">
      <dsp:nvSpPr>
        <dsp:cNvPr id="0" name=""/>
        <dsp:cNvSpPr/>
      </dsp:nvSpPr>
      <dsp:spPr>
        <a:xfrm>
          <a:off x="5758460" y="1117648"/>
          <a:ext cx="4756136" cy="8886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4053" tIns="94053" rIns="94053" bIns="94053" numCol="1" spcCol="1270" anchor="ctr" anchorCtr="0">
          <a:noAutofit/>
        </a:bodyPr>
        <a:lstStyle/>
        <a:p>
          <a:pPr marL="0" lvl="0" indent="0" algn="l" defTabSz="622300">
            <a:lnSpc>
              <a:spcPct val="100000"/>
            </a:lnSpc>
            <a:spcBef>
              <a:spcPct val="0"/>
            </a:spcBef>
            <a:spcAft>
              <a:spcPct val="35000"/>
            </a:spcAft>
            <a:buNone/>
          </a:pPr>
          <a:r>
            <a:rPr lang="en-US" sz="1400" kern="1200"/>
            <a:t>Strong implementation experience</a:t>
          </a:r>
        </a:p>
        <a:p>
          <a:pPr marL="0" lvl="0" indent="0" algn="l" defTabSz="622300">
            <a:lnSpc>
              <a:spcPct val="100000"/>
            </a:lnSpc>
            <a:spcBef>
              <a:spcPct val="0"/>
            </a:spcBef>
            <a:spcAft>
              <a:spcPct val="35000"/>
            </a:spcAft>
            <a:buNone/>
          </a:pPr>
          <a:r>
            <a:rPr lang="en-US" sz="1400" kern="1200"/>
            <a:t>More than 1.2 Mn people touched in 2015,  5 Mn lives impacted</a:t>
          </a:r>
        </a:p>
      </dsp:txBody>
      <dsp:txXfrm>
        <a:off x="5758460" y="1117648"/>
        <a:ext cx="4756136" cy="888693"/>
      </dsp:txXfrm>
    </dsp:sp>
    <dsp:sp modelId="{476B2854-1702-4605-9EB2-4F7E695FEA8E}">
      <dsp:nvSpPr>
        <dsp:cNvPr id="0" name=""/>
        <dsp:cNvSpPr/>
      </dsp:nvSpPr>
      <dsp:spPr>
        <a:xfrm>
          <a:off x="0" y="2228514"/>
          <a:ext cx="10515600" cy="88869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01AEAB8-83C8-4C32-A6CB-DE684EDDA2FB}">
      <dsp:nvSpPr>
        <dsp:cNvPr id="0" name=""/>
        <dsp:cNvSpPr/>
      </dsp:nvSpPr>
      <dsp:spPr>
        <a:xfrm>
          <a:off x="268829" y="2428470"/>
          <a:ext cx="488781" cy="48878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4643553-44B7-47B4-9A64-9FC4193A467F}">
      <dsp:nvSpPr>
        <dsp:cNvPr id="0" name=""/>
        <dsp:cNvSpPr/>
      </dsp:nvSpPr>
      <dsp:spPr>
        <a:xfrm>
          <a:off x="1026440" y="2228514"/>
          <a:ext cx="4732020" cy="8886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4053" tIns="94053" rIns="94053" bIns="94053" numCol="1" spcCol="1270" anchor="ctr" anchorCtr="0">
          <a:noAutofit/>
        </a:bodyPr>
        <a:lstStyle/>
        <a:p>
          <a:pPr marL="0" lvl="0" indent="0" algn="l" defTabSz="1066800">
            <a:lnSpc>
              <a:spcPct val="100000"/>
            </a:lnSpc>
            <a:spcBef>
              <a:spcPct val="0"/>
            </a:spcBef>
            <a:spcAft>
              <a:spcPct val="35000"/>
            </a:spcAft>
            <a:buNone/>
          </a:pPr>
          <a:r>
            <a:rPr lang="en-US" sz="2400" kern="1200"/>
            <a:t>Pan India Reach</a:t>
          </a:r>
        </a:p>
      </dsp:txBody>
      <dsp:txXfrm>
        <a:off x="1026440" y="2228514"/>
        <a:ext cx="4732020" cy="888693"/>
      </dsp:txXfrm>
    </dsp:sp>
    <dsp:sp modelId="{5C174809-3C30-4E29-91A8-34E8911E7FF2}">
      <dsp:nvSpPr>
        <dsp:cNvPr id="0" name=""/>
        <dsp:cNvSpPr/>
      </dsp:nvSpPr>
      <dsp:spPr>
        <a:xfrm>
          <a:off x="5758460" y="2228514"/>
          <a:ext cx="4756136" cy="8886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4053" tIns="94053" rIns="94053" bIns="94053" numCol="1" spcCol="1270" anchor="ctr" anchorCtr="0">
          <a:noAutofit/>
        </a:bodyPr>
        <a:lstStyle/>
        <a:p>
          <a:pPr marL="0" lvl="0" indent="0" algn="l" defTabSz="622300">
            <a:lnSpc>
              <a:spcPct val="100000"/>
            </a:lnSpc>
            <a:spcBef>
              <a:spcPct val="0"/>
            </a:spcBef>
            <a:spcAft>
              <a:spcPct val="35000"/>
            </a:spcAft>
            <a:buNone/>
          </a:pPr>
          <a:r>
            <a:rPr lang="en-US" sz="1400" kern="1200"/>
            <a:t>Presence through Group offices across India</a:t>
          </a:r>
        </a:p>
        <a:p>
          <a:pPr marL="0" lvl="0" indent="0" algn="l" defTabSz="622300">
            <a:lnSpc>
              <a:spcPct val="100000"/>
            </a:lnSpc>
            <a:spcBef>
              <a:spcPct val="0"/>
            </a:spcBef>
            <a:spcAft>
              <a:spcPct val="35000"/>
            </a:spcAft>
            <a:buNone/>
          </a:pPr>
          <a:r>
            <a:rPr lang="en-US" sz="1400" kern="1200"/>
            <a:t>Network of &gt;10,000 medical practitioners and  &gt; 15,000 chemists for last mile delivery</a:t>
          </a:r>
        </a:p>
      </dsp:txBody>
      <dsp:txXfrm>
        <a:off x="5758460" y="2228514"/>
        <a:ext cx="4756136" cy="888693"/>
      </dsp:txXfrm>
    </dsp:sp>
    <dsp:sp modelId="{52A4D4F7-93BB-4514-835A-3957D374564D}">
      <dsp:nvSpPr>
        <dsp:cNvPr id="0" name=""/>
        <dsp:cNvSpPr/>
      </dsp:nvSpPr>
      <dsp:spPr>
        <a:xfrm>
          <a:off x="0" y="3339381"/>
          <a:ext cx="10515600" cy="88869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ED0CDC-60D8-4A3E-9E80-F434E03CF8AB}">
      <dsp:nvSpPr>
        <dsp:cNvPr id="0" name=""/>
        <dsp:cNvSpPr/>
      </dsp:nvSpPr>
      <dsp:spPr>
        <a:xfrm>
          <a:off x="268829" y="3539337"/>
          <a:ext cx="488781" cy="488781"/>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8036EA3-BAE1-4C77-A435-F249BEADEA88}">
      <dsp:nvSpPr>
        <dsp:cNvPr id="0" name=""/>
        <dsp:cNvSpPr/>
      </dsp:nvSpPr>
      <dsp:spPr>
        <a:xfrm>
          <a:off x="1026440" y="3339381"/>
          <a:ext cx="4732020" cy="8886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4053" tIns="94053" rIns="94053" bIns="94053" numCol="1" spcCol="1270" anchor="ctr" anchorCtr="0">
          <a:noAutofit/>
        </a:bodyPr>
        <a:lstStyle/>
        <a:p>
          <a:pPr marL="0" lvl="0" indent="0" algn="l" defTabSz="1066800">
            <a:lnSpc>
              <a:spcPct val="100000"/>
            </a:lnSpc>
            <a:spcBef>
              <a:spcPct val="0"/>
            </a:spcBef>
            <a:spcAft>
              <a:spcPct val="35000"/>
            </a:spcAft>
            <a:buNone/>
          </a:pPr>
          <a:r>
            <a:rPr lang="en-US" sz="2400" kern="1200"/>
            <a:t>In-house capabilities</a:t>
          </a:r>
        </a:p>
      </dsp:txBody>
      <dsp:txXfrm>
        <a:off x="1026440" y="3339381"/>
        <a:ext cx="4732020" cy="888693"/>
      </dsp:txXfrm>
    </dsp:sp>
    <dsp:sp modelId="{57E0B997-4D7C-4168-A986-3F978C262FCF}">
      <dsp:nvSpPr>
        <dsp:cNvPr id="0" name=""/>
        <dsp:cNvSpPr/>
      </dsp:nvSpPr>
      <dsp:spPr>
        <a:xfrm>
          <a:off x="5758460" y="3339381"/>
          <a:ext cx="4756136" cy="8886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4053" tIns="94053" rIns="94053" bIns="94053" numCol="1" spcCol="1270" anchor="ctr" anchorCtr="0">
          <a:noAutofit/>
        </a:bodyPr>
        <a:lstStyle/>
        <a:p>
          <a:pPr marL="0" lvl="0" indent="0" algn="l" defTabSz="622300">
            <a:lnSpc>
              <a:spcPct val="100000"/>
            </a:lnSpc>
            <a:spcBef>
              <a:spcPct val="0"/>
            </a:spcBef>
            <a:spcAft>
              <a:spcPct val="35000"/>
            </a:spcAft>
            <a:buNone/>
          </a:pPr>
          <a:r>
            <a:rPr lang="en-US" sz="1400" kern="1200"/>
            <a:t>Turn-key capabilities for key requirements</a:t>
          </a:r>
        </a:p>
        <a:p>
          <a:pPr marL="0" lvl="0" indent="0" algn="l" defTabSz="622300">
            <a:lnSpc>
              <a:spcPct val="100000"/>
            </a:lnSpc>
            <a:spcBef>
              <a:spcPct val="0"/>
            </a:spcBef>
            <a:spcAft>
              <a:spcPct val="35000"/>
            </a:spcAft>
            <a:buNone/>
          </a:pPr>
          <a:r>
            <a:rPr lang="en-US" sz="1400" kern="1200"/>
            <a:t>In-house solutions for telecom, mobile telephony, software development, data processing and knowledge management</a:t>
          </a:r>
        </a:p>
      </dsp:txBody>
      <dsp:txXfrm>
        <a:off x="5758460" y="3339381"/>
        <a:ext cx="4756136" cy="888693"/>
      </dsp:txXfrm>
    </dsp:sp>
    <dsp:sp modelId="{BF0E6B36-55FA-4989-A249-4C863EEE6985}">
      <dsp:nvSpPr>
        <dsp:cNvPr id="0" name=""/>
        <dsp:cNvSpPr/>
      </dsp:nvSpPr>
      <dsp:spPr>
        <a:xfrm>
          <a:off x="0" y="4450247"/>
          <a:ext cx="10515600" cy="88869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E021B3-85FB-4900-819C-E4F932155472}">
      <dsp:nvSpPr>
        <dsp:cNvPr id="0" name=""/>
        <dsp:cNvSpPr/>
      </dsp:nvSpPr>
      <dsp:spPr>
        <a:xfrm>
          <a:off x="268829" y="4650203"/>
          <a:ext cx="488781" cy="488781"/>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DBB5E33-BFAB-4380-AE92-E84CC5965B47}">
      <dsp:nvSpPr>
        <dsp:cNvPr id="0" name=""/>
        <dsp:cNvSpPr/>
      </dsp:nvSpPr>
      <dsp:spPr>
        <a:xfrm>
          <a:off x="1026440" y="4450247"/>
          <a:ext cx="4732020" cy="8886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4053" tIns="94053" rIns="94053" bIns="94053" numCol="1" spcCol="1270" anchor="ctr" anchorCtr="0">
          <a:noAutofit/>
        </a:bodyPr>
        <a:lstStyle/>
        <a:p>
          <a:pPr marL="0" lvl="0" indent="0" algn="l" defTabSz="1066800">
            <a:lnSpc>
              <a:spcPct val="100000"/>
            </a:lnSpc>
            <a:spcBef>
              <a:spcPct val="0"/>
            </a:spcBef>
            <a:spcAft>
              <a:spcPct val="35000"/>
            </a:spcAft>
            <a:buNone/>
          </a:pPr>
          <a:r>
            <a:rPr lang="en-US" sz="2400" kern="1200"/>
            <a:t>Full suite of services</a:t>
          </a:r>
        </a:p>
      </dsp:txBody>
      <dsp:txXfrm>
        <a:off x="1026440" y="4450247"/>
        <a:ext cx="4732020" cy="888693"/>
      </dsp:txXfrm>
    </dsp:sp>
    <dsp:sp modelId="{AF95AE86-EA87-4286-B278-358652B994C3}">
      <dsp:nvSpPr>
        <dsp:cNvPr id="0" name=""/>
        <dsp:cNvSpPr/>
      </dsp:nvSpPr>
      <dsp:spPr>
        <a:xfrm>
          <a:off x="5758460" y="4450247"/>
          <a:ext cx="4756136" cy="8886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4053" tIns="94053" rIns="94053" bIns="94053" numCol="1" spcCol="1270" anchor="ctr" anchorCtr="0">
          <a:noAutofit/>
        </a:bodyPr>
        <a:lstStyle/>
        <a:p>
          <a:pPr marL="0" lvl="0" indent="0" algn="l" defTabSz="622300">
            <a:lnSpc>
              <a:spcPct val="100000"/>
            </a:lnSpc>
            <a:spcBef>
              <a:spcPct val="0"/>
            </a:spcBef>
            <a:spcAft>
              <a:spcPct val="35000"/>
            </a:spcAft>
            <a:buNone/>
          </a:pPr>
          <a:r>
            <a:rPr lang="en-US" sz="1400" kern="1200"/>
            <a:t>Full range of CSR capabilities within the group</a:t>
          </a:r>
        </a:p>
        <a:p>
          <a:pPr marL="0" lvl="0" indent="0" algn="l" defTabSz="622300">
            <a:lnSpc>
              <a:spcPct val="100000"/>
            </a:lnSpc>
            <a:spcBef>
              <a:spcPct val="0"/>
            </a:spcBef>
            <a:spcAft>
              <a:spcPct val="35000"/>
            </a:spcAft>
            <a:buNone/>
          </a:pPr>
          <a:r>
            <a:rPr lang="en-US" sz="1400" kern="1200"/>
            <a:t>Includes baseline research, CSR strategy, Project planning, implementation, monitoring and impact evaluation</a:t>
          </a:r>
          <a:endParaRPr lang="en-US" sz="1400" kern="1200" dirty="0"/>
        </a:p>
      </dsp:txBody>
      <dsp:txXfrm>
        <a:off x="5758460" y="4450247"/>
        <a:ext cx="4756136" cy="8886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213C82-F6FE-43D8-A9A7-3CB5C322E06F}">
      <dsp:nvSpPr>
        <dsp:cNvPr id="0" name=""/>
        <dsp:cNvSpPr/>
      </dsp:nvSpPr>
      <dsp:spPr>
        <a:xfrm>
          <a:off x="0" y="1770"/>
          <a:ext cx="10515600" cy="754428"/>
        </a:xfrm>
        <a:prstGeom prst="roundRect">
          <a:avLst>
            <a:gd name="adj" fmla="val 10000"/>
          </a:avLst>
        </a:prstGeom>
        <a:solidFill>
          <a:schemeClr val="accent2">
            <a:alpha val="50000"/>
          </a:schemeClr>
        </a:solidFill>
        <a:ln>
          <a:noFill/>
        </a:ln>
        <a:effectLst/>
      </dsp:spPr>
      <dsp:style>
        <a:lnRef idx="0">
          <a:scrgbClr r="0" g="0" b="0"/>
        </a:lnRef>
        <a:fillRef idx="0">
          <a:scrgbClr r="0" g="0" b="0"/>
        </a:fillRef>
        <a:effectRef idx="0">
          <a:scrgbClr r="0" g="0" b="0"/>
        </a:effectRef>
        <a:fontRef idx="minor">
          <a:schemeClr val="lt1"/>
        </a:fontRef>
      </dsp:style>
    </dsp:sp>
    <dsp:sp modelId="{35D6A54E-9D0E-4B82-B243-F5F3C224048B}">
      <dsp:nvSpPr>
        <dsp:cNvPr id="0" name=""/>
        <dsp:cNvSpPr/>
      </dsp:nvSpPr>
      <dsp:spPr>
        <a:xfrm>
          <a:off x="228214" y="171516"/>
          <a:ext cx="414935" cy="41493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6F994B25-7A6D-4E77-9CCF-40767134F8BA}">
      <dsp:nvSpPr>
        <dsp:cNvPr id="0" name=""/>
        <dsp:cNvSpPr/>
      </dsp:nvSpPr>
      <dsp:spPr>
        <a:xfrm>
          <a:off x="871364" y="1770"/>
          <a:ext cx="9644235" cy="7544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844" tIns="79844" rIns="79844" bIns="79844" numCol="1" spcCol="1270" anchor="ctr" anchorCtr="0">
          <a:noAutofit/>
        </a:bodyPr>
        <a:lstStyle/>
        <a:p>
          <a:pPr marL="0" lvl="0" indent="0" algn="l" defTabSz="844550">
            <a:lnSpc>
              <a:spcPct val="100000"/>
            </a:lnSpc>
            <a:spcBef>
              <a:spcPct val="0"/>
            </a:spcBef>
            <a:spcAft>
              <a:spcPct val="35000"/>
            </a:spcAft>
            <a:buNone/>
          </a:pPr>
          <a:r>
            <a:rPr lang="en-IN" sz="1900" b="1" kern="1200"/>
            <a:t>Public Health Projects &amp; Programmes</a:t>
          </a:r>
          <a:endParaRPr lang="en-US" sz="1900" kern="1200"/>
        </a:p>
      </dsp:txBody>
      <dsp:txXfrm>
        <a:off x="871364" y="1770"/>
        <a:ext cx="9644235" cy="754428"/>
      </dsp:txXfrm>
    </dsp:sp>
    <dsp:sp modelId="{62609C16-8F47-4C98-9C5D-161EEEF6D267}">
      <dsp:nvSpPr>
        <dsp:cNvPr id="0" name=""/>
        <dsp:cNvSpPr/>
      </dsp:nvSpPr>
      <dsp:spPr>
        <a:xfrm>
          <a:off x="0" y="944806"/>
          <a:ext cx="10515600" cy="754428"/>
        </a:xfrm>
        <a:prstGeom prst="roundRect">
          <a:avLst>
            <a:gd name="adj" fmla="val 10000"/>
          </a:avLst>
        </a:prstGeom>
        <a:solidFill>
          <a:schemeClr val="accent1">
            <a:alpha val="50000"/>
          </a:schemeClr>
        </a:solidFill>
        <a:ln>
          <a:noFill/>
        </a:ln>
        <a:effectLst/>
      </dsp:spPr>
      <dsp:style>
        <a:lnRef idx="0">
          <a:scrgbClr r="0" g="0" b="0"/>
        </a:lnRef>
        <a:fillRef idx="0">
          <a:scrgbClr r="0" g="0" b="0"/>
        </a:fillRef>
        <a:effectRef idx="0">
          <a:scrgbClr r="0" g="0" b="0"/>
        </a:effectRef>
        <a:fontRef idx="minor">
          <a:schemeClr val="lt1"/>
        </a:fontRef>
      </dsp:style>
    </dsp:sp>
    <dsp:sp modelId="{2F4E4B8E-0CD7-4562-A25B-79CFA4FCF380}">
      <dsp:nvSpPr>
        <dsp:cNvPr id="0" name=""/>
        <dsp:cNvSpPr/>
      </dsp:nvSpPr>
      <dsp:spPr>
        <a:xfrm>
          <a:off x="228214" y="1114552"/>
          <a:ext cx="414935" cy="41493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2ABE6710-68BE-4145-9016-FA04CD7D095C}">
      <dsp:nvSpPr>
        <dsp:cNvPr id="0" name=""/>
        <dsp:cNvSpPr/>
      </dsp:nvSpPr>
      <dsp:spPr>
        <a:xfrm>
          <a:off x="871364" y="944806"/>
          <a:ext cx="9644235" cy="7544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844" tIns="79844" rIns="79844" bIns="79844" numCol="1" spcCol="1270" anchor="ctr" anchorCtr="0">
          <a:noAutofit/>
        </a:bodyPr>
        <a:lstStyle/>
        <a:p>
          <a:pPr marL="0" lvl="0" indent="0" algn="l" defTabSz="844550">
            <a:lnSpc>
              <a:spcPct val="100000"/>
            </a:lnSpc>
            <a:spcBef>
              <a:spcPct val="0"/>
            </a:spcBef>
            <a:spcAft>
              <a:spcPct val="35000"/>
            </a:spcAft>
            <a:buNone/>
          </a:pPr>
          <a:r>
            <a:rPr lang="en-IN" sz="1900" b="1" kern="1200"/>
            <a:t>Tele–counselling</a:t>
          </a:r>
          <a:endParaRPr lang="en-US" sz="1900" kern="1200"/>
        </a:p>
      </dsp:txBody>
      <dsp:txXfrm>
        <a:off x="871364" y="944806"/>
        <a:ext cx="9644235" cy="754428"/>
      </dsp:txXfrm>
    </dsp:sp>
    <dsp:sp modelId="{66923ED0-A3A3-4B99-A0E8-DEB12005CF5D}">
      <dsp:nvSpPr>
        <dsp:cNvPr id="0" name=""/>
        <dsp:cNvSpPr/>
      </dsp:nvSpPr>
      <dsp:spPr>
        <a:xfrm>
          <a:off x="0" y="1887841"/>
          <a:ext cx="10515600" cy="754428"/>
        </a:xfrm>
        <a:prstGeom prst="roundRect">
          <a:avLst>
            <a:gd name="adj" fmla="val 10000"/>
          </a:avLst>
        </a:prstGeom>
        <a:solidFill>
          <a:schemeClr val="accent6">
            <a:alpha val="50000"/>
          </a:schemeClr>
        </a:solidFill>
        <a:ln>
          <a:noFill/>
        </a:ln>
        <a:effectLst/>
      </dsp:spPr>
      <dsp:style>
        <a:lnRef idx="0">
          <a:scrgbClr r="0" g="0" b="0"/>
        </a:lnRef>
        <a:fillRef idx="0">
          <a:scrgbClr r="0" g="0" b="0"/>
        </a:fillRef>
        <a:effectRef idx="0">
          <a:scrgbClr r="0" g="0" b="0"/>
        </a:effectRef>
        <a:fontRef idx="minor">
          <a:schemeClr val="lt1"/>
        </a:fontRef>
      </dsp:style>
    </dsp:sp>
    <dsp:sp modelId="{0495C861-F5EA-4C68-986E-2E70038F9CD0}">
      <dsp:nvSpPr>
        <dsp:cNvPr id="0" name=""/>
        <dsp:cNvSpPr/>
      </dsp:nvSpPr>
      <dsp:spPr>
        <a:xfrm>
          <a:off x="228214" y="2057588"/>
          <a:ext cx="414935" cy="41493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E5BE0A4D-13D4-4E65-BC35-3F3F82C950B3}">
      <dsp:nvSpPr>
        <dsp:cNvPr id="0" name=""/>
        <dsp:cNvSpPr/>
      </dsp:nvSpPr>
      <dsp:spPr>
        <a:xfrm>
          <a:off x="871364" y="1887841"/>
          <a:ext cx="9644235" cy="7544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844" tIns="79844" rIns="79844" bIns="79844" numCol="1" spcCol="1270" anchor="ctr" anchorCtr="0">
          <a:noAutofit/>
        </a:bodyPr>
        <a:lstStyle/>
        <a:p>
          <a:pPr marL="0" lvl="0" indent="0" algn="l" defTabSz="844550">
            <a:lnSpc>
              <a:spcPct val="100000"/>
            </a:lnSpc>
            <a:spcBef>
              <a:spcPct val="0"/>
            </a:spcBef>
            <a:spcAft>
              <a:spcPct val="35000"/>
            </a:spcAft>
            <a:buNone/>
          </a:pPr>
          <a:r>
            <a:rPr lang="en-US" sz="1900" b="1" kern="1200"/>
            <a:t>Care line Services </a:t>
          </a:r>
          <a:r>
            <a:rPr lang="en-US" sz="1900" kern="1200"/>
            <a:t>– Reminders and outbound calls for post -use support</a:t>
          </a:r>
        </a:p>
      </dsp:txBody>
      <dsp:txXfrm>
        <a:off x="871364" y="1887841"/>
        <a:ext cx="9644235" cy="754428"/>
      </dsp:txXfrm>
    </dsp:sp>
    <dsp:sp modelId="{ABABD7F1-0D72-4961-A60F-4E604694B492}">
      <dsp:nvSpPr>
        <dsp:cNvPr id="0" name=""/>
        <dsp:cNvSpPr/>
      </dsp:nvSpPr>
      <dsp:spPr>
        <a:xfrm>
          <a:off x="0" y="2830877"/>
          <a:ext cx="10515600" cy="754428"/>
        </a:xfrm>
        <a:prstGeom prst="roundRect">
          <a:avLst>
            <a:gd name="adj" fmla="val 10000"/>
          </a:avLst>
        </a:prstGeom>
        <a:solidFill>
          <a:schemeClr val="accent6"/>
        </a:solidFill>
        <a:ln>
          <a:noFill/>
        </a:ln>
        <a:effectLst/>
      </dsp:spPr>
      <dsp:style>
        <a:lnRef idx="0">
          <a:scrgbClr r="0" g="0" b="0"/>
        </a:lnRef>
        <a:fillRef idx="0">
          <a:scrgbClr r="0" g="0" b="0"/>
        </a:fillRef>
        <a:effectRef idx="0">
          <a:scrgbClr r="0" g="0" b="0"/>
        </a:effectRef>
        <a:fontRef idx="minor">
          <a:schemeClr val="lt1"/>
        </a:fontRef>
      </dsp:style>
    </dsp:sp>
    <dsp:sp modelId="{3C02BB03-8F5B-44EA-9161-BF986F8C4E2C}">
      <dsp:nvSpPr>
        <dsp:cNvPr id="0" name=""/>
        <dsp:cNvSpPr/>
      </dsp:nvSpPr>
      <dsp:spPr>
        <a:xfrm>
          <a:off x="228214" y="3000623"/>
          <a:ext cx="414935" cy="41493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EB875D35-045A-445E-916E-CF02F0D1AECA}">
      <dsp:nvSpPr>
        <dsp:cNvPr id="0" name=""/>
        <dsp:cNvSpPr/>
      </dsp:nvSpPr>
      <dsp:spPr>
        <a:xfrm>
          <a:off x="871364" y="2830877"/>
          <a:ext cx="9644235" cy="7544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844" tIns="79844" rIns="79844" bIns="79844" numCol="1" spcCol="1270" anchor="ctr" anchorCtr="0">
          <a:noAutofit/>
        </a:bodyPr>
        <a:lstStyle/>
        <a:p>
          <a:pPr marL="0" lvl="0" indent="0" algn="l" defTabSz="844550">
            <a:lnSpc>
              <a:spcPct val="100000"/>
            </a:lnSpc>
            <a:spcBef>
              <a:spcPct val="0"/>
            </a:spcBef>
            <a:spcAft>
              <a:spcPct val="35000"/>
            </a:spcAft>
            <a:buNone/>
          </a:pPr>
          <a:r>
            <a:rPr lang="en-IN" sz="1900" kern="1200"/>
            <a:t>Development of </a:t>
          </a:r>
          <a:r>
            <a:rPr lang="en-IN" sz="1900" b="1" kern="1200"/>
            <a:t>training content and conducting training programmes</a:t>
          </a:r>
          <a:endParaRPr lang="en-US" sz="1900" kern="1200"/>
        </a:p>
      </dsp:txBody>
      <dsp:txXfrm>
        <a:off x="871364" y="2830877"/>
        <a:ext cx="9644235" cy="754428"/>
      </dsp:txXfrm>
    </dsp:sp>
    <dsp:sp modelId="{51C4E1CC-22C8-476B-9BE7-5FFA1862E08F}">
      <dsp:nvSpPr>
        <dsp:cNvPr id="0" name=""/>
        <dsp:cNvSpPr/>
      </dsp:nvSpPr>
      <dsp:spPr>
        <a:xfrm>
          <a:off x="0" y="3773913"/>
          <a:ext cx="10515600" cy="754428"/>
        </a:xfrm>
        <a:prstGeom prst="roundRect">
          <a:avLst>
            <a:gd name="adj" fmla="val 10000"/>
          </a:avLst>
        </a:prstGeom>
        <a:solidFill>
          <a:schemeClr val="accent5"/>
        </a:solidFill>
        <a:ln>
          <a:noFill/>
        </a:ln>
        <a:effectLst/>
      </dsp:spPr>
      <dsp:style>
        <a:lnRef idx="0">
          <a:scrgbClr r="0" g="0" b="0"/>
        </a:lnRef>
        <a:fillRef idx="0">
          <a:scrgbClr r="0" g="0" b="0"/>
        </a:fillRef>
        <a:effectRef idx="0">
          <a:scrgbClr r="0" g="0" b="0"/>
        </a:effectRef>
        <a:fontRef idx="minor">
          <a:schemeClr val="lt1"/>
        </a:fontRef>
      </dsp:style>
    </dsp:sp>
    <dsp:sp modelId="{4582EED1-39E3-4B37-9952-68ED76C34FA9}">
      <dsp:nvSpPr>
        <dsp:cNvPr id="0" name=""/>
        <dsp:cNvSpPr/>
      </dsp:nvSpPr>
      <dsp:spPr>
        <a:xfrm>
          <a:off x="228214" y="3943659"/>
          <a:ext cx="414935" cy="414935"/>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272391FF-2AAF-4827-A22B-5214FF12F742}">
      <dsp:nvSpPr>
        <dsp:cNvPr id="0" name=""/>
        <dsp:cNvSpPr/>
      </dsp:nvSpPr>
      <dsp:spPr>
        <a:xfrm>
          <a:off x="871364" y="3773913"/>
          <a:ext cx="9644235" cy="7544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844" tIns="79844" rIns="79844" bIns="79844" numCol="1" spcCol="1270" anchor="ctr" anchorCtr="0">
          <a:noAutofit/>
        </a:bodyPr>
        <a:lstStyle/>
        <a:p>
          <a:pPr marL="0" lvl="0" indent="0" algn="l" defTabSz="844550">
            <a:lnSpc>
              <a:spcPct val="100000"/>
            </a:lnSpc>
            <a:spcBef>
              <a:spcPct val="0"/>
            </a:spcBef>
            <a:spcAft>
              <a:spcPct val="35000"/>
            </a:spcAft>
            <a:buNone/>
          </a:pPr>
          <a:r>
            <a:rPr lang="en-IN" sz="1900" b="1" kern="1200" dirty="0"/>
            <a:t>Research: </a:t>
          </a:r>
          <a:r>
            <a:rPr lang="en-IN" sz="1900" kern="1200" dirty="0"/>
            <a:t>Health policy research, need assessment/diagnostic studies, baseline surveys, impact assessment/impact evaluation of projects/programmes</a:t>
          </a:r>
          <a:endParaRPr lang="en-US" sz="1900" kern="1200" dirty="0"/>
        </a:p>
      </dsp:txBody>
      <dsp:txXfrm>
        <a:off x="871364" y="3773913"/>
        <a:ext cx="9644235" cy="754428"/>
      </dsp:txXfrm>
    </dsp:sp>
    <dsp:sp modelId="{8615BCFA-276A-4AD2-B129-1FA0B21287EF}">
      <dsp:nvSpPr>
        <dsp:cNvPr id="0" name=""/>
        <dsp:cNvSpPr/>
      </dsp:nvSpPr>
      <dsp:spPr>
        <a:xfrm>
          <a:off x="0" y="4716948"/>
          <a:ext cx="10515600" cy="754428"/>
        </a:xfrm>
        <a:prstGeom prst="roundRect">
          <a:avLst>
            <a:gd name="adj" fmla="val 10000"/>
          </a:avLst>
        </a:prstGeom>
        <a:solidFill>
          <a:schemeClr val="accent3"/>
        </a:solidFill>
        <a:ln>
          <a:noFill/>
        </a:ln>
        <a:effectLst/>
      </dsp:spPr>
      <dsp:style>
        <a:lnRef idx="0">
          <a:scrgbClr r="0" g="0" b="0"/>
        </a:lnRef>
        <a:fillRef idx="0">
          <a:scrgbClr r="0" g="0" b="0"/>
        </a:fillRef>
        <a:effectRef idx="0">
          <a:scrgbClr r="0" g="0" b="0"/>
        </a:effectRef>
        <a:fontRef idx="minor">
          <a:schemeClr val="lt1"/>
        </a:fontRef>
      </dsp:style>
    </dsp:sp>
    <dsp:sp modelId="{37E0B0E9-ACA3-45A7-8007-B1924FEA454C}">
      <dsp:nvSpPr>
        <dsp:cNvPr id="0" name=""/>
        <dsp:cNvSpPr/>
      </dsp:nvSpPr>
      <dsp:spPr>
        <a:xfrm>
          <a:off x="228214" y="4886695"/>
          <a:ext cx="414935" cy="414935"/>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A34BE191-AEC7-4CE1-8E82-9CF2056F021D}">
      <dsp:nvSpPr>
        <dsp:cNvPr id="0" name=""/>
        <dsp:cNvSpPr/>
      </dsp:nvSpPr>
      <dsp:spPr>
        <a:xfrm>
          <a:off x="871364" y="4716948"/>
          <a:ext cx="9644235" cy="7544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844" tIns="79844" rIns="79844" bIns="79844" numCol="1" spcCol="1270" anchor="ctr" anchorCtr="0">
          <a:noAutofit/>
        </a:bodyPr>
        <a:lstStyle/>
        <a:p>
          <a:pPr marL="0" lvl="0" indent="0" algn="l" defTabSz="844550">
            <a:lnSpc>
              <a:spcPct val="100000"/>
            </a:lnSpc>
            <a:spcBef>
              <a:spcPct val="0"/>
            </a:spcBef>
            <a:spcAft>
              <a:spcPct val="35000"/>
            </a:spcAft>
            <a:buNone/>
          </a:pPr>
          <a:r>
            <a:rPr lang="en-IN" sz="1900" b="1" kern="1200"/>
            <a:t>CSR partnerships</a:t>
          </a:r>
          <a:endParaRPr lang="en-US" sz="1900" kern="1200"/>
        </a:p>
      </dsp:txBody>
      <dsp:txXfrm>
        <a:off x="871364" y="4716948"/>
        <a:ext cx="9644235" cy="754428"/>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EF7DEC-7CDA-41C3-8251-23D50FF574C8}" type="datetimeFigureOut">
              <a:rPr lang="en-IN" smtClean="0"/>
              <a:t>22-08-2018</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A6E3DD-C384-4B30-BDCE-521AE17F4C1F}" type="slidenum">
              <a:rPr lang="en-IN" smtClean="0"/>
              <a:t>‹#›</a:t>
            </a:fld>
            <a:endParaRPr lang="en-IN"/>
          </a:p>
        </p:txBody>
      </p:sp>
    </p:spTree>
    <p:extLst>
      <p:ext uri="{BB962C8B-B14F-4D97-AF65-F5344CB8AC3E}">
        <p14:creationId xmlns:p14="http://schemas.microsoft.com/office/powerpoint/2010/main" val="11017237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3FBB6-49CF-49AE-8FBF-D5CB39060D7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CB2D2056-B8E5-4F76-8F74-ECF3992AE60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97C5DC1D-54F7-4534-94BA-BB538EA1CE0C}"/>
              </a:ext>
            </a:extLst>
          </p:cNvPr>
          <p:cNvSpPr>
            <a:spLocks noGrp="1"/>
          </p:cNvSpPr>
          <p:nvPr>
            <p:ph type="dt" sz="half" idx="10"/>
          </p:nvPr>
        </p:nvSpPr>
        <p:spPr/>
        <p:txBody>
          <a:bodyPr/>
          <a:lstStyle/>
          <a:p>
            <a:fld id="{42012D46-6604-477A-8F4B-D2D9421BFB5B}" type="datetimeFigureOut">
              <a:rPr lang="en-IN" smtClean="0"/>
              <a:t>22-08-2018</a:t>
            </a:fld>
            <a:endParaRPr lang="en-IN"/>
          </a:p>
        </p:txBody>
      </p:sp>
      <p:sp>
        <p:nvSpPr>
          <p:cNvPr id="5" name="Footer Placeholder 4">
            <a:extLst>
              <a:ext uri="{FF2B5EF4-FFF2-40B4-BE49-F238E27FC236}">
                <a16:creationId xmlns:a16="http://schemas.microsoft.com/office/drawing/2014/main" id="{A83D7E30-9273-481A-9613-DE44B0DF3FF4}"/>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96FCE165-E711-46D8-8537-57F45180E311}"/>
              </a:ext>
            </a:extLst>
          </p:cNvPr>
          <p:cNvSpPr>
            <a:spLocks noGrp="1"/>
          </p:cNvSpPr>
          <p:nvPr>
            <p:ph type="sldNum" sz="quarter" idx="12"/>
          </p:nvPr>
        </p:nvSpPr>
        <p:spPr/>
        <p:txBody>
          <a:bodyPr/>
          <a:lstStyle/>
          <a:p>
            <a:fld id="{940C1575-A135-4009-B7FF-017AF83A2802}" type="slidenum">
              <a:rPr lang="en-IN" smtClean="0"/>
              <a:t>‹#›</a:t>
            </a:fld>
            <a:endParaRPr lang="en-IN"/>
          </a:p>
        </p:txBody>
      </p:sp>
    </p:spTree>
    <p:extLst>
      <p:ext uri="{BB962C8B-B14F-4D97-AF65-F5344CB8AC3E}">
        <p14:creationId xmlns:p14="http://schemas.microsoft.com/office/powerpoint/2010/main" val="414104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55E0C1-F422-4EE9-9DE1-99F6F92B8026}"/>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4B551CD0-FCB1-4A0B-987F-4DF2FC8EB32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6895FB6C-A5C3-4931-B411-A7DAB882A9AD}"/>
              </a:ext>
            </a:extLst>
          </p:cNvPr>
          <p:cNvSpPr>
            <a:spLocks noGrp="1"/>
          </p:cNvSpPr>
          <p:nvPr>
            <p:ph type="dt" sz="half" idx="10"/>
          </p:nvPr>
        </p:nvSpPr>
        <p:spPr/>
        <p:txBody>
          <a:bodyPr/>
          <a:lstStyle/>
          <a:p>
            <a:fld id="{42012D46-6604-477A-8F4B-D2D9421BFB5B}" type="datetimeFigureOut">
              <a:rPr lang="en-IN" smtClean="0"/>
              <a:t>22-08-2018</a:t>
            </a:fld>
            <a:endParaRPr lang="en-IN"/>
          </a:p>
        </p:txBody>
      </p:sp>
      <p:sp>
        <p:nvSpPr>
          <p:cNvPr id="5" name="Footer Placeholder 4">
            <a:extLst>
              <a:ext uri="{FF2B5EF4-FFF2-40B4-BE49-F238E27FC236}">
                <a16:creationId xmlns:a16="http://schemas.microsoft.com/office/drawing/2014/main" id="{999A2695-2A05-4890-8F69-D23E033254A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6F360785-26EC-4E6A-842D-374811ED1D30}"/>
              </a:ext>
            </a:extLst>
          </p:cNvPr>
          <p:cNvSpPr>
            <a:spLocks noGrp="1"/>
          </p:cNvSpPr>
          <p:nvPr>
            <p:ph type="sldNum" sz="quarter" idx="12"/>
          </p:nvPr>
        </p:nvSpPr>
        <p:spPr/>
        <p:txBody>
          <a:bodyPr/>
          <a:lstStyle/>
          <a:p>
            <a:fld id="{940C1575-A135-4009-B7FF-017AF83A2802}" type="slidenum">
              <a:rPr lang="en-IN" smtClean="0"/>
              <a:t>‹#›</a:t>
            </a:fld>
            <a:endParaRPr lang="en-IN"/>
          </a:p>
        </p:txBody>
      </p:sp>
    </p:spTree>
    <p:extLst>
      <p:ext uri="{BB962C8B-B14F-4D97-AF65-F5344CB8AC3E}">
        <p14:creationId xmlns:p14="http://schemas.microsoft.com/office/powerpoint/2010/main" val="31589049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7F6CEDC-E400-4940-8E44-91FB1BE61EC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D30E44D1-44C4-4E77-A421-A05D159279C4}"/>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7CC2AEE-3597-4487-A174-9183E200F74F}"/>
              </a:ext>
            </a:extLst>
          </p:cNvPr>
          <p:cNvSpPr>
            <a:spLocks noGrp="1"/>
          </p:cNvSpPr>
          <p:nvPr>
            <p:ph type="dt" sz="half" idx="10"/>
          </p:nvPr>
        </p:nvSpPr>
        <p:spPr/>
        <p:txBody>
          <a:bodyPr/>
          <a:lstStyle/>
          <a:p>
            <a:fld id="{42012D46-6604-477A-8F4B-D2D9421BFB5B}" type="datetimeFigureOut">
              <a:rPr lang="en-IN" smtClean="0"/>
              <a:t>22-08-2018</a:t>
            </a:fld>
            <a:endParaRPr lang="en-IN"/>
          </a:p>
        </p:txBody>
      </p:sp>
      <p:sp>
        <p:nvSpPr>
          <p:cNvPr id="5" name="Footer Placeholder 4">
            <a:extLst>
              <a:ext uri="{FF2B5EF4-FFF2-40B4-BE49-F238E27FC236}">
                <a16:creationId xmlns:a16="http://schemas.microsoft.com/office/drawing/2014/main" id="{14080C58-4F05-4891-8375-8F6E4C513E6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59388BC-ACF5-494C-8E2E-F59D86360DBE}"/>
              </a:ext>
            </a:extLst>
          </p:cNvPr>
          <p:cNvSpPr>
            <a:spLocks noGrp="1"/>
          </p:cNvSpPr>
          <p:nvPr>
            <p:ph type="sldNum" sz="quarter" idx="12"/>
          </p:nvPr>
        </p:nvSpPr>
        <p:spPr/>
        <p:txBody>
          <a:bodyPr/>
          <a:lstStyle/>
          <a:p>
            <a:fld id="{940C1575-A135-4009-B7FF-017AF83A2802}" type="slidenum">
              <a:rPr lang="en-IN" smtClean="0"/>
              <a:t>‹#›</a:t>
            </a:fld>
            <a:endParaRPr lang="en-IN"/>
          </a:p>
        </p:txBody>
      </p:sp>
    </p:spTree>
    <p:extLst>
      <p:ext uri="{BB962C8B-B14F-4D97-AF65-F5344CB8AC3E}">
        <p14:creationId xmlns:p14="http://schemas.microsoft.com/office/powerpoint/2010/main" val="36363794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noAutofit/>
          </a:bodyPr>
          <a:lstStyle/>
          <a:p>
            <a:endParaRPr/>
          </a:p>
        </p:txBody>
      </p:sp>
      <p:sp>
        <p:nvSpPr>
          <p:cNvPr id="4" name="Holder 4"/>
          <p:cNvSpPr>
            <a:spLocks noGrp="1"/>
          </p:cNvSpPr>
          <p:nvPr>
            <p:ph sz="half" idx="3"/>
          </p:nvPr>
        </p:nvSpPr>
        <p:spPr>
          <a:xfrm>
            <a:off x="7330923" y="2243117"/>
            <a:ext cx="4444764" cy="3575940"/>
          </a:xfrm>
          <a:prstGeom prst="rect">
            <a:avLst/>
          </a:prstGeom>
        </p:spPr>
        <p:txBody>
          <a:bodyPr wrap="square" lIns="0" tIns="0" rIns="0" bIns="0">
            <a:noAutofit/>
          </a:body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t>8/22/2018</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66872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F2BBA-1B69-4E14-9913-739F4CE4F45E}"/>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163DF7C1-7F53-4FA6-A2CE-EA01BA812F6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05FB860-7E1B-4267-8DEC-DD723DBAD942}"/>
              </a:ext>
            </a:extLst>
          </p:cNvPr>
          <p:cNvSpPr>
            <a:spLocks noGrp="1"/>
          </p:cNvSpPr>
          <p:nvPr>
            <p:ph type="dt" sz="half" idx="10"/>
          </p:nvPr>
        </p:nvSpPr>
        <p:spPr/>
        <p:txBody>
          <a:bodyPr/>
          <a:lstStyle/>
          <a:p>
            <a:fld id="{42012D46-6604-477A-8F4B-D2D9421BFB5B}" type="datetimeFigureOut">
              <a:rPr lang="en-IN" smtClean="0"/>
              <a:t>22-08-2018</a:t>
            </a:fld>
            <a:endParaRPr lang="en-IN"/>
          </a:p>
        </p:txBody>
      </p:sp>
      <p:sp>
        <p:nvSpPr>
          <p:cNvPr id="5" name="Footer Placeholder 4">
            <a:extLst>
              <a:ext uri="{FF2B5EF4-FFF2-40B4-BE49-F238E27FC236}">
                <a16:creationId xmlns:a16="http://schemas.microsoft.com/office/drawing/2014/main" id="{D316FE78-78A2-4355-AD02-D0B835EE4C77}"/>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C5945D7-112B-4085-AE8C-2BFA684FD7B0}"/>
              </a:ext>
            </a:extLst>
          </p:cNvPr>
          <p:cNvSpPr>
            <a:spLocks noGrp="1"/>
          </p:cNvSpPr>
          <p:nvPr>
            <p:ph type="sldNum" sz="quarter" idx="12"/>
          </p:nvPr>
        </p:nvSpPr>
        <p:spPr/>
        <p:txBody>
          <a:bodyPr/>
          <a:lstStyle/>
          <a:p>
            <a:fld id="{940C1575-A135-4009-B7FF-017AF83A2802}" type="slidenum">
              <a:rPr lang="en-IN" smtClean="0"/>
              <a:t>‹#›</a:t>
            </a:fld>
            <a:endParaRPr lang="en-IN"/>
          </a:p>
        </p:txBody>
      </p:sp>
    </p:spTree>
    <p:extLst>
      <p:ext uri="{BB962C8B-B14F-4D97-AF65-F5344CB8AC3E}">
        <p14:creationId xmlns:p14="http://schemas.microsoft.com/office/powerpoint/2010/main" val="20965917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207C3-A02D-4F00-B965-F449A691C98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9214FB21-D280-4D3B-BF0B-59586C6D2A0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325EDAF-B707-4D84-BD49-BD458A5E3BFE}"/>
              </a:ext>
            </a:extLst>
          </p:cNvPr>
          <p:cNvSpPr>
            <a:spLocks noGrp="1"/>
          </p:cNvSpPr>
          <p:nvPr>
            <p:ph type="dt" sz="half" idx="10"/>
          </p:nvPr>
        </p:nvSpPr>
        <p:spPr/>
        <p:txBody>
          <a:bodyPr/>
          <a:lstStyle/>
          <a:p>
            <a:fld id="{42012D46-6604-477A-8F4B-D2D9421BFB5B}" type="datetimeFigureOut">
              <a:rPr lang="en-IN" smtClean="0"/>
              <a:t>22-08-2018</a:t>
            </a:fld>
            <a:endParaRPr lang="en-IN"/>
          </a:p>
        </p:txBody>
      </p:sp>
      <p:sp>
        <p:nvSpPr>
          <p:cNvPr id="5" name="Footer Placeholder 4">
            <a:extLst>
              <a:ext uri="{FF2B5EF4-FFF2-40B4-BE49-F238E27FC236}">
                <a16:creationId xmlns:a16="http://schemas.microsoft.com/office/drawing/2014/main" id="{803F24F3-FB08-400E-8C68-95827FDB4115}"/>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A06D8C2B-537F-4267-BBB0-6A9F8E8D75D1}"/>
              </a:ext>
            </a:extLst>
          </p:cNvPr>
          <p:cNvSpPr>
            <a:spLocks noGrp="1"/>
          </p:cNvSpPr>
          <p:nvPr>
            <p:ph type="sldNum" sz="quarter" idx="12"/>
          </p:nvPr>
        </p:nvSpPr>
        <p:spPr/>
        <p:txBody>
          <a:bodyPr/>
          <a:lstStyle/>
          <a:p>
            <a:fld id="{940C1575-A135-4009-B7FF-017AF83A2802}" type="slidenum">
              <a:rPr lang="en-IN" smtClean="0"/>
              <a:t>‹#›</a:t>
            </a:fld>
            <a:endParaRPr lang="en-IN"/>
          </a:p>
        </p:txBody>
      </p:sp>
    </p:spTree>
    <p:extLst>
      <p:ext uri="{BB962C8B-B14F-4D97-AF65-F5344CB8AC3E}">
        <p14:creationId xmlns:p14="http://schemas.microsoft.com/office/powerpoint/2010/main" val="22295639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25C5C-BC78-4279-8476-7EDBE7146F5A}"/>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F94DADDD-DA78-4B8C-9EDB-15EE802C34E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6BC7FC18-5A37-4E29-AE45-D3176DC0F0C7}"/>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57C15987-1D87-4E73-9696-AC9A53D972E4}"/>
              </a:ext>
            </a:extLst>
          </p:cNvPr>
          <p:cNvSpPr>
            <a:spLocks noGrp="1"/>
          </p:cNvSpPr>
          <p:nvPr>
            <p:ph type="dt" sz="half" idx="10"/>
          </p:nvPr>
        </p:nvSpPr>
        <p:spPr/>
        <p:txBody>
          <a:bodyPr/>
          <a:lstStyle/>
          <a:p>
            <a:fld id="{42012D46-6604-477A-8F4B-D2D9421BFB5B}" type="datetimeFigureOut">
              <a:rPr lang="en-IN" smtClean="0"/>
              <a:t>22-08-2018</a:t>
            </a:fld>
            <a:endParaRPr lang="en-IN"/>
          </a:p>
        </p:txBody>
      </p:sp>
      <p:sp>
        <p:nvSpPr>
          <p:cNvPr id="6" name="Footer Placeholder 5">
            <a:extLst>
              <a:ext uri="{FF2B5EF4-FFF2-40B4-BE49-F238E27FC236}">
                <a16:creationId xmlns:a16="http://schemas.microsoft.com/office/drawing/2014/main" id="{2B9FF4B3-2348-4D41-8AFF-1E7B0BC35485}"/>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D84580FD-DA91-4480-A9FC-936D3B1EF51F}"/>
              </a:ext>
            </a:extLst>
          </p:cNvPr>
          <p:cNvSpPr>
            <a:spLocks noGrp="1"/>
          </p:cNvSpPr>
          <p:nvPr>
            <p:ph type="sldNum" sz="quarter" idx="12"/>
          </p:nvPr>
        </p:nvSpPr>
        <p:spPr/>
        <p:txBody>
          <a:bodyPr/>
          <a:lstStyle/>
          <a:p>
            <a:fld id="{940C1575-A135-4009-B7FF-017AF83A2802}" type="slidenum">
              <a:rPr lang="en-IN" smtClean="0"/>
              <a:t>‹#›</a:t>
            </a:fld>
            <a:endParaRPr lang="en-IN"/>
          </a:p>
        </p:txBody>
      </p:sp>
    </p:spTree>
    <p:extLst>
      <p:ext uri="{BB962C8B-B14F-4D97-AF65-F5344CB8AC3E}">
        <p14:creationId xmlns:p14="http://schemas.microsoft.com/office/powerpoint/2010/main" val="1003540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08ACF5-CC48-41CD-8970-DAED291FBDE2}"/>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4B538529-89A2-4E19-B662-DCAB7973093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35CFC86-79E7-4E12-ADD4-C33C70E3F89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DE267E77-FA9F-4DBA-9C9B-D0CC8C2361D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C99F089-CFC3-40DA-9A40-4B9CAFA0C65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8B3B4C07-35CC-478C-AD2A-ECF5073AFE28}"/>
              </a:ext>
            </a:extLst>
          </p:cNvPr>
          <p:cNvSpPr>
            <a:spLocks noGrp="1"/>
          </p:cNvSpPr>
          <p:nvPr>
            <p:ph type="dt" sz="half" idx="10"/>
          </p:nvPr>
        </p:nvSpPr>
        <p:spPr/>
        <p:txBody>
          <a:bodyPr/>
          <a:lstStyle/>
          <a:p>
            <a:fld id="{42012D46-6604-477A-8F4B-D2D9421BFB5B}" type="datetimeFigureOut">
              <a:rPr lang="en-IN" smtClean="0"/>
              <a:t>22-08-2018</a:t>
            </a:fld>
            <a:endParaRPr lang="en-IN"/>
          </a:p>
        </p:txBody>
      </p:sp>
      <p:sp>
        <p:nvSpPr>
          <p:cNvPr id="8" name="Footer Placeholder 7">
            <a:extLst>
              <a:ext uri="{FF2B5EF4-FFF2-40B4-BE49-F238E27FC236}">
                <a16:creationId xmlns:a16="http://schemas.microsoft.com/office/drawing/2014/main" id="{8C653B0F-D80A-45D1-97B8-06C715C78DCE}"/>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B7993E8D-C56C-4FC6-87AE-BE2CA35B5966}"/>
              </a:ext>
            </a:extLst>
          </p:cNvPr>
          <p:cNvSpPr>
            <a:spLocks noGrp="1"/>
          </p:cNvSpPr>
          <p:nvPr>
            <p:ph type="sldNum" sz="quarter" idx="12"/>
          </p:nvPr>
        </p:nvSpPr>
        <p:spPr/>
        <p:txBody>
          <a:bodyPr/>
          <a:lstStyle/>
          <a:p>
            <a:fld id="{940C1575-A135-4009-B7FF-017AF83A2802}" type="slidenum">
              <a:rPr lang="en-IN" smtClean="0"/>
              <a:t>‹#›</a:t>
            </a:fld>
            <a:endParaRPr lang="en-IN"/>
          </a:p>
        </p:txBody>
      </p:sp>
    </p:spTree>
    <p:extLst>
      <p:ext uri="{BB962C8B-B14F-4D97-AF65-F5344CB8AC3E}">
        <p14:creationId xmlns:p14="http://schemas.microsoft.com/office/powerpoint/2010/main" val="3662703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828B5A-6A6B-4AC2-A14E-0EDAB6920D9F}"/>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CAED79AB-CDB3-499A-B3AA-9386906886B1}"/>
              </a:ext>
            </a:extLst>
          </p:cNvPr>
          <p:cNvSpPr>
            <a:spLocks noGrp="1"/>
          </p:cNvSpPr>
          <p:nvPr>
            <p:ph type="dt" sz="half" idx="10"/>
          </p:nvPr>
        </p:nvSpPr>
        <p:spPr/>
        <p:txBody>
          <a:bodyPr/>
          <a:lstStyle/>
          <a:p>
            <a:fld id="{42012D46-6604-477A-8F4B-D2D9421BFB5B}" type="datetimeFigureOut">
              <a:rPr lang="en-IN" smtClean="0"/>
              <a:t>22-08-2018</a:t>
            </a:fld>
            <a:endParaRPr lang="en-IN"/>
          </a:p>
        </p:txBody>
      </p:sp>
      <p:sp>
        <p:nvSpPr>
          <p:cNvPr id="4" name="Footer Placeholder 3">
            <a:extLst>
              <a:ext uri="{FF2B5EF4-FFF2-40B4-BE49-F238E27FC236}">
                <a16:creationId xmlns:a16="http://schemas.microsoft.com/office/drawing/2014/main" id="{6D4A4679-7BAB-4A2B-979A-E3FDF28FC723}"/>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E4E21661-C2C6-465F-9153-56C8B2587CAC}"/>
              </a:ext>
            </a:extLst>
          </p:cNvPr>
          <p:cNvSpPr>
            <a:spLocks noGrp="1"/>
          </p:cNvSpPr>
          <p:nvPr>
            <p:ph type="sldNum" sz="quarter" idx="12"/>
          </p:nvPr>
        </p:nvSpPr>
        <p:spPr/>
        <p:txBody>
          <a:bodyPr/>
          <a:lstStyle/>
          <a:p>
            <a:fld id="{940C1575-A135-4009-B7FF-017AF83A2802}" type="slidenum">
              <a:rPr lang="en-IN" smtClean="0"/>
              <a:t>‹#›</a:t>
            </a:fld>
            <a:endParaRPr lang="en-IN"/>
          </a:p>
        </p:txBody>
      </p:sp>
    </p:spTree>
    <p:extLst>
      <p:ext uri="{BB962C8B-B14F-4D97-AF65-F5344CB8AC3E}">
        <p14:creationId xmlns:p14="http://schemas.microsoft.com/office/powerpoint/2010/main" val="37803900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BE51349-76CE-4BA1-BA5F-F5010588D0EF}"/>
              </a:ext>
            </a:extLst>
          </p:cNvPr>
          <p:cNvSpPr>
            <a:spLocks noGrp="1"/>
          </p:cNvSpPr>
          <p:nvPr>
            <p:ph type="dt" sz="half" idx="10"/>
          </p:nvPr>
        </p:nvSpPr>
        <p:spPr/>
        <p:txBody>
          <a:bodyPr/>
          <a:lstStyle/>
          <a:p>
            <a:fld id="{42012D46-6604-477A-8F4B-D2D9421BFB5B}" type="datetimeFigureOut">
              <a:rPr lang="en-IN" smtClean="0"/>
              <a:t>22-08-2018</a:t>
            </a:fld>
            <a:endParaRPr lang="en-IN"/>
          </a:p>
        </p:txBody>
      </p:sp>
      <p:sp>
        <p:nvSpPr>
          <p:cNvPr id="3" name="Footer Placeholder 2">
            <a:extLst>
              <a:ext uri="{FF2B5EF4-FFF2-40B4-BE49-F238E27FC236}">
                <a16:creationId xmlns:a16="http://schemas.microsoft.com/office/drawing/2014/main" id="{251C555A-82F3-4FBD-80C5-2F503DF13101}"/>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B7728A0B-5B1F-4ABE-98DB-15E282B165A4}"/>
              </a:ext>
            </a:extLst>
          </p:cNvPr>
          <p:cNvSpPr>
            <a:spLocks noGrp="1"/>
          </p:cNvSpPr>
          <p:nvPr>
            <p:ph type="sldNum" sz="quarter" idx="12"/>
          </p:nvPr>
        </p:nvSpPr>
        <p:spPr/>
        <p:txBody>
          <a:bodyPr/>
          <a:lstStyle/>
          <a:p>
            <a:fld id="{940C1575-A135-4009-B7FF-017AF83A2802}" type="slidenum">
              <a:rPr lang="en-IN" smtClean="0"/>
              <a:t>‹#›</a:t>
            </a:fld>
            <a:endParaRPr lang="en-IN"/>
          </a:p>
        </p:txBody>
      </p:sp>
    </p:spTree>
    <p:extLst>
      <p:ext uri="{BB962C8B-B14F-4D97-AF65-F5344CB8AC3E}">
        <p14:creationId xmlns:p14="http://schemas.microsoft.com/office/powerpoint/2010/main" val="42195271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D92C69-0FCB-4F77-B8F3-E22984B70C9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E6202E8D-35AF-4016-A20A-8E236D1D114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6BED419A-1C47-4B53-98AF-440CC13A54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8799D8F-96F7-4487-A563-3FA0019D01EA}"/>
              </a:ext>
            </a:extLst>
          </p:cNvPr>
          <p:cNvSpPr>
            <a:spLocks noGrp="1"/>
          </p:cNvSpPr>
          <p:nvPr>
            <p:ph type="dt" sz="half" idx="10"/>
          </p:nvPr>
        </p:nvSpPr>
        <p:spPr/>
        <p:txBody>
          <a:bodyPr/>
          <a:lstStyle/>
          <a:p>
            <a:fld id="{42012D46-6604-477A-8F4B-D2D9421BFB5B}" type="datetimeFigureOut">
              <a:rPr lang="en-IN" smtClean="0"/>
              <a:t>22-08-2018</a:t>
            </a:fld>
            <a:endParaRPr lang="en-IN"/>
          </a:p>
        </p:txBody>
      </p:sp>
      <p:sp>
        <p:nvSpPr>
          <p:cNvPr id="6" name="Footer Placeholder 5">
            <a:extLst>
              <a:ext uri="{FF2B5EF4-FFF2-40B4-BE49-F238E27FC236}">
                <a16:creationId xmlns:a16="http://schemas.microsoft.com/office/drawing/2014/main" id="{D10C858D-8B06-4DCF-8742-D617D357B0F5}"/>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B562F481-DA98-4E5B-8F7B-935D4389589D}"/>
              </a:ext>
            </a:extLst>
          </p:cNvPr>
          <p:cNvSpPr>
            <a:spLocks noGrp="1"/>
          </p:cNvSpPr>
          <p:nvPr>
            <p:ph type="sldNum" sz="quarter" idx="12"/>
          </p:nvPr>
        </p:nvSpPr>
        <p:spPr/>
        <p:txBody>
          <a:bodyPr/>
          <a:lstStyle/>
          <a:p>
            <a:fld id="{940C1575-A135-4009-B7FF-017AF83A2802}" type="slidenum">
              <a:rPr lang="en-IN" smtClean="0"/>
              <a:t>‹#›</a:t>
            </a:fld>
            <a:endParaRPr lang="en-IN"/>
          </a:p>
        </p:txBody>
      </p:sp>
    </p:spTree>
    <p:extLst>
      <p:ext uri="{BB962C8B-B14F-4D97-AF65-F5344CB8AC3E}">
        <p14:creationId xmlns:p14="http://schemas.microsoft.com/office/powerpoint/2010/main" val="35950302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A66F5-348F-4F3C-A0A6-D4FA3D6AC4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A04FA219-F68E-4B16-A8A4-311A81EDAA3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3AEDFEDF-0B45-4F48-BFAE-3C0662EF49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4904717-0DEC-42D1-8628-F9B9D0C6CCA3}"/>
              </a:ext>
            </a:extLst>
          </p:cNvPr>
          <p:cNvSpPr>
            <a:spLocks noGrp="1"/>
          </p:cNvSpPr>
          <p:nvPr>
            <p:ph type="dt" sz="half" idx="10"/>
          </p:nvPr>
        </p:nvSpPr>
        <p:spPr/>
        <p:txBody>
          <a:bodyPr/>
          <a:lstStyle/>
          <a:p>
            <a:fld id="{42012D46-6604-477A-8F4B-D2D9421BFB5B}" type="datetimeFigureOut">
              <a:rPr lang="en-IN" smtClean="0"/>
              <a:t>22-08-2018</a:t>
            </a:fld>
            <a:endParaRPr lang="en-IN"/>
          </a:p>
        </p:txBody>
      </p:sp>
      <p:sp>
        <p:nvSpPr>
          <p:cNvPr id="6" name="Footer Placeholder 5">
            <a:extLst>
              <a:ext uri="{FF2B5EF4-FFF2-40B4-BE49-F238E27FC236}">
                <a16:creationId xmlns:a16="http://schemas.microsoft.com/office/drawing/2014/main" id="{271E6AC0-F10A-4D55-91DE-7A4A8A0B73F2}"/>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2FEB4928-0470-42DC-9ECE-9D73163AD0B6}"/>
              </a:ext>
            </a:extLst>
          </p:cNvPr>
          <p:cNvSpPr>
            <a:spLocks noGrp="1"/>
          </p:cNvSpPr>
          <p:nvPr>
            <p:ph type="sldNum" sz="quarter" idx="12"/>
          </p:nvPr>
        </p:nvSpPr>
        <p:spPr/>
        <p:txBody>
          <a:bodyPr/>
          <a:lstStyle/>
          <a:p>
            <a:fld id="{940C1575-A135-4009-B7FF-017AF83A2802}" type="slidenum">
              <a:rPr lang="en-IN" smtClean="0"/>
              <a:t>‹#›</a:t>
            </a:fld>
            <a:endParaRPr lang="en-IN"/>
          </a:p>
        </p:txBody>
      </p:sp>
    </p:spTree>
    <p:extLst>
      <p:ext uri="{BB962C8B-B14F-4D97-AF65-F5344CB8AC3E}">
        <p14:creationId xmlns:p14="http://schemas.microsoft.com/office/powerpoint/2010/main" val="33820098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74EED9C-E76C-4FA2-A6F3-5CF737E3A9A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E6F8D283-6A29-4486-B570-B9B009E0136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3E689EC0-65CF-477F-A3D7-C56756243C2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012D46-6604-477A-8F4B-D2D9421BFB5B}" type="datetimeFigureOut">
              <a:rPr lang="en-IN" smtClean="0"/>
              <a:t>22-08-2018</a:t>
            </a:fld>
            <a:endParaRPr lang="en-IN"/>
          </a:p>
        </p:txBody>
      </p:sp>
      <p:sp>
        <p:nvSpPr>
          <p:cNvPr id="5" name="Footer Placeholder 4">
            <a:extLst>
              <a:ext uri="{FF2B5EF4-FFF2-40B4-BE49-F238E27FC236}">
                <a16:creationId xmlns:a16="http://schemas.microsoft.com/office/drawing/2014/main" id="{04A88C2F-CACB-4F4E-8010-6D5DCBC164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6403E694-A420-4B45-8C60-555C9ED76E1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0C1575-A135-4009-B7FF-017AF83A2802}" type="slidenum">
              <a:rPr lang="en-IN" smtClean="0"/>
              <a:t>‹#›</a:t>
            </a:fld>
            <a:endParaRPr lang="en-IN"/>
          </a:p>
        </p:txBody>
      </p:sp>
    </p:spTree>
    <p:extLst>
      <p:ext uri="{BB962C8B-B14F-4D97-AF65-F5344CB8AC3E}">
        <p14:creationId xmlns:p14="http://schemas.microsoft.com/office/powerpoint/2010/main" val="21812093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7.jpeg"/><Relationship Id="rId7" Type="http://schemas.openxmlformats.org/officeDocument/2006/relationships/image" Target="../media/image1.pn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11.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1.png"/><Relationship Id="rId2" Type="http://schemas.openxmlformats.org/officeDocument/2006/relationships/image" Target="../media/image41.jpeg"/><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1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12.xml"/><Relationship Id="rId6" Type="http://schemas.openxmlformats.org/officeDocument/2006/relationships/image" Target="../media/image1.png"/><Relationship Id="rId5" Type="http://schemas.openxmlformats.org/officeDocument/2006/relationships/image" Target="../media/image49.png"/><Relationship Id="rId4" Type="http://schemas.openxmlformats.org/officeDocument/2006/relationships/image" Target="../media/image48.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emf"/></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3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7B918-B670-4079-8A72-84F1A4FB1569}"/>
              </a:ext>
            </a:extLst>
          </p:cNvPr>
          <p:cNvSpPr>
            <a:spLocks noGrp="1"/>
          </p:cNvSpPr>
          <p:nvPr>
            <p:ph type="title"/>
          </p:nvPr>
        </p:nvSpPr>
        <p:spPr>
          <a:xfrm>
            <a:off x="1262269" y="4754176"/>
            <a:ext cx="10515600" cy="676054"/>
          </a:xfrm>
        </p:spPr>
        <p:txBody>
          <a:bodyPr anchor="t">
            <a:normAutofit fontScale="90000"/>
          </a:bodyPr>
          <a:lstStyle/>
          <a:p>
            <a:r>
              <a:rPr lang="en-US" dirty="0"/>
              <a:t>Connecting health. Touching  lives across India.</a:t>
            </a:r>
            <a:br>
              <a:rPr lang="en-US" dirty="0"/>
            </a:br>
            <a:endParaRPr lang="en-IN" dirty="0"/>
          </a:p>
        </p:txBody>
      </p:sp>
      <p:sp>
        <p:nvSpPr>
          <p:cNvPr id="3" name="Content Placeholder 2">
            <a:extLst>
              <a:ext uri="{FF2B5EF4-FFF2-40B4-BE49-F238E27FC236}">
                <a16:creationId xmlns:a16="http://schemas.microsoft.com/office/drawing/2014/main" id="{2AA48F02-723E-47A7-8C64-D1CD22B3C6A1}"/>
              </a:ext>
            </a:extLst>
          </p:cNvPr>
          <p:cNvSpPr>
            <a:spLocks noGrp="1"/>
          </p:cNvSpPr>
          <p:nvPr>
            <p:ph idx="1"/>
          </p:nvPr>
        </p:nvSpPr>
        <p:spPr>
          <a:xfrm>
            <a:off x="838200" y="1007165"/>
            <a:ext cx="10515600" cy="556592"/>
          </a:xfrm>
        </p:spPr>
        <p:txBody>
          <a:bodyPr anchor="t">
            <a:normAutofit/>
          </a:bodyPr>
          <a:lstStyle/>
          <a:p>
            <a:pPr marL="0" indent="0" algn="ctr">
              <a:buNone/>
            </a:pPr>
            <a:r>
              <a:rPr lang="en-US" sz="3200" dirty="0">
                <a:solidFill>
                  <a:srgbClr val="C00000"/>
                </a:solidFill>
              </a:rPr>
              <a:t>Indian Society of Healthcare Professionals</a:t>
            </a:r>
          </a:p>
          <a:p>
            <a:pPr algn="ctr"/>
            <a:endParaRPr lang="en-IN" sz="3200" dirty="0"/>
          </a:p>
        </p:txBody>
      </p:sp>
      <p:sp>
        <p:nvSpPr>
          <p:cNvPr id="5" name="Rectangle 4">
            <a:extLst>
              <a:ext uri="{FF2B5EF4-FFF2-40B4-BE49-F238E27FC236}">
                <a16:creationId xmlns:a16="http://schemas.microsoft.com/office/drawing/2014/main" id="{FFF158F6-E202-47C3-944F-5A16B0B5E27F}"/>
              </a:ext>
            </a:extLst>
          </p:cNvPr>
          <p:cNvSpPr/>
          <p:nvPr/>
        </p:nvSpPr>
        <p:spPr>
          <a:xfrm>
            <a:off x="4115618" y="5818721"/>
            <a:ext cx="3960764" cy="369332"/>
          </a:xfrm>
          <a:prstGeom prst="rect">
            <a:avLst/>
          </a:prstGeom>
        </p:spPr>
        <p:txBody>
          <a:bodyPr wrap="none">
            <a:spAutoFit/>
          </a:bodyPr>
          <a:lstStyle/>
          <a:p>
            <a:pPr algn="ctr"/>
            <a:r>
              <a:rPr lang="en-US" dirty="0">
                <a:solidFill>
                  <a:schemeClr val="tx1">
                    <a:lumMod val="85000"/>
                    <a:lumOff val="15000"/>
                  </a:schemeClr>
                </a:solidFill>
              </a:rPr>
              <a:t>An  ISO 9001:2008 certified organization</a:t>
            </a:r>
          </a:p>
        </p:txBody>
      </p:sp>
      <p:pic>
        <p:nvPicPr>
          <p:cNvPr id="6" name="Picture 5" descr="F:\Pictures\ISHP logo\ISHP logo - Copy.png">
            <a:extLst>
              <a:ext uri="{FF2B5EF4-FFF2-40B4-BE49-F238E27FC236}">
                <a16:creationId xmlns:a16="http://schemas.microsoft.com/office/drawing/2014/main" id="{C7E0C561-0FDB-4677-A57B-48072FC788FC}"/>
              </a:ext>
            </a:extLst>
          </p:cNvPr>
          <p:cNvPicPr/>
          <p:nvPr/>
        </p:nvPicPr>
        <p:blipFill>
          <a:blip r:embed="rId2" cstate="print"/>
          <a:srcRect/>
          <a:stretch>
            <a:fillRect/>
          </a:stretch>
        </p:blipFill>
        <p:spPr bwMode="auto">
          <a:xfrm>
            <a:off x="4115618" y="2496185"/>
            <a:ext cx="3960764" cy="1325563"/>
          </a:xfrm>
          <a:prstGeom prst="rect">
            <a:avLst/>
          </a:prstGeom>
          <a:noFill/>
          <a:ln w="9525">
            <a:noFill/>
            <a:miter lim="800000"/>
            <a:headEnd/>
            <a:tailEnd/>
          </a:ln>
        </p:spPr>
      </p:pic>
    </p:spTree>
    <p:extLst>
      <p:ext uri="{BB962C8B-B14F-4D97-AF65-F5344CB8AC3E}">
        <p14:creationId xmlns:p14="http://schemas.microsoft.com/office/powerpoint/2010/main" val="17314633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 name="Rectangle 137">
            <a:extLst>
              <a:ext uri="{FF2B5EF4-FFF2-40B4-BE49-F238E27FC236}">
                <a16:creationId xmlns:a16="http://schemas.microsoft.com/office/drawing/2014/main" id="{928F64C6-FE22-4FC1-A763-DFCC514811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261224" y="4577975"/>
            <a:ext cx="7539349" cy="1899827"/>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a:xfrm>
            <a:off x="4603468" y="4741948"/>
            <a:ext cx="6829520" cy="862031"/>
          </a:xfrm>
        </p:spPr>
        <p:txBody>
          <a:bodyPr vert="horz" lIns="91440" tIns="45720" rIns="91440" bIns="45720" rtlCol="0" anchor="b">
            <a:normAutofit/>
          </a:bodyPr>
          <a:lstStyle/>
          <a:p>
            <a:r>
              <a:rPr lang="en-US" sz="4000" kern="1200">
                <a:solidFill>
                  <a:srgbClr val="FFFFFF"/>
                </a:solidFill>
                <a:latin typeface="+mj-lt"/>
                <a:ea typeface="+mj-ea"/>
                <a:cs typeface="+mj-cs"/>
              </a:rPr>
              <a:t>Mobile medical units – U.P.</a:t>
            </a:r>
          </a:p>
        </p:txBody>
      </p:sp>
      <p:pic>
        <p:nvPicPr>
          <p:cNvPr id="1026" name="Picture 2" descr="C:\Users\HP1\Desktop\camp-agra1.jpg"/>
          <p:cNvPicPr>
            <a:picLocks noChangeAspect="1" noChangeArrowheads="1"/>
          </p:cNvPicPr>
          <p:nvPr/>
        </p:nvPicPr>
        <p:blipFill>
          <a:blip r:embed="rId2" cstate="print"/>
          <a:srcRect/>
          <a:stretch>
            <a:fillRect/>
          </a:stretch>
        </p:blipFill>
        <p:spPr bwMode="auto">
          <a:xfrm>
            <a:off x="307840" y="950100"/>
            <a:ext cx="3793472" cy="2854587"/>
          </a:xfrm>
          <a:prstGeom prst="rect">
            <a:avLst/>
          </a:prstGeom>
          <a:noFill/>
        </p:spPr>
      </p:pic>
      <p:pic>
        <p:nvPicPr>
          <p:cNvPr id="2052" name="Picture 4" descr="C:\Users\HP1\Desktop\camp-unnao1.jpg"/>
          <p:cNvPicPr>
            <a:picLocks noChangeAspect="1" noChangeArrowheads="1"/>
          </p:cNvPicPr>
          <p:nvPr/>
        </p:nvPicPr>
        <p:blipFill>
          <a:blip r:embed="rId3" cstate="print"/>
          <a:srcRect/>
          <a:stretch>
            <a:fillRect/>
          </a:stretch>
        </p:blipFill>
        <p:spPr bwMode="auto">
          <a:xfrm>
            <a:off x="4757830" y="321734"/>
            <a:ext cx="2671828" cy="2010551"/>
          </a:xfrm>
          <a:prstGeom prst="rect">
            <a:avLst/>
          </a:prstGeom>
          <a:noFill/>
        </p:spPr>
      </p:pic>
      <p:sp>
        <p:nvSpPr>
          <p:cNvPr id="140" name="Rectangle 139">
            <a:extLst>
              <a:ext uri="{FF2B5EF4-FFF2-40B4-BE49-F238E27FC236}">
                <a16:creationId xmlns:a16="http://schemas.microsoft.com/office/drawing/2014/main" id="{7C97AE3C-2013-458C-90CB-66C4DE53A9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9012" y="2332284"/>
            <a:ext cx="91440" cy="91440"/>
          </a:xfrm>
          <a:prstGeom prst="rect">
            <a:avLst/>
          </a:prstGeom>
          <a:solidFill>
            <a:srgbClr val="E226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53" name="Picture 5" descr="C:\Users\HP1\Desktop\camp-hardoi6.jpg"/>
          <p:cNvPicPr>
            <a:picLocks noChangeAspect="1" noChangeArrowheads="1"/>
          </p:cNvPicPr>
          <p:nvPr/>
        </p:nvPicPr>
        <p:blipFill>
          <a:blip r:embed="rId4" cstate="print"/>
          <a:srcRect/>
          <a:stretch>
            <a:fillRect/>
          </a:stretch>
        </p:blipFill>
        <p:spPr bwMode="auto">
          <a:xfrm>
            <a:off x="4749484" y="2422097"/>
            <a:ext cx="2676151" cy="2013804"/>
          </a:xfrm>
          <a:prstGeom prst="rect">
            <a:avLst/>
          </a:prstGeom>
          <a:noFill/>
        </p:spPr>
      </p:pic>
      <p:pic>
        <p:nvPicPr>
          <p:cNvPr id="2050" name="Picture 2" descr="C:\Users\HP1\Desktop\camp-agra3.jpg"/>
          <p:cNvPicPr>
            <a:picLocks noChangeAspect="1" noChangeArrowheads="1"/>
          </p:cNvPicPr>
          <p:nvPr/>
        </p:nvPicPr>
        <p:blipFill>
          <a:blip r:embed="rId5" cstate="print"/>
          <a:srcRect/>
          <a:stretch>
            <a:fillRect/>
          </a:stretch>
        </p:blipFill>
        <p:spPr bwMode="auto">
          <a:xfrm>
            <a:off x="8086176" y="948402"/>
            <a:ext cx="3797984" cy="2857982"/>
          </a:xfrm>
          <a:prstGeom prst="rect">
            <a:avLst/>
          </a:prstGeom>
          <a:noFill/>
        </p:spPr>
      </p:pic>
      <p:cxnSp>
        <p:nvCxnSpPr>
          <p:cNvPr id="142" name="Straight Connector 141">
            <a:extLst>
              <a:ext uri="{FF2B5EF4-FFF2-40B4-BE49-F238E27FC236}">
                <a16:creationId xmlns:a16="http://schemas.microsoft.com/office/drawing/2014/main" id="{5C34627B-48E6-4F4D-B843-97717A86B49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19934" y="5694097"/>
            <a:ext cx="5486400" cy="0"/>
          </a:xfrm>
          <a:prstGeom prst="line">
            <a:avLst/>
          </a:prstGeom>
          <a:ln w="15875">
            <a:solidFill>
              <a:srgbClr val="D9D9D9"/>
            </a:solidFill>
          </a:ln>
        </p:spPr>
        <p:style>
          <a:lnRef idx="1">
            <a:schemeClr val="accent1"/>
          </a:lnRef>
          <a:fillRef idx="0">
            <a:schemeClr val="accent1"/>
          </a:fillRef>
          <a:effectRef idx="0">
            <a:schemeClr val="accent1"/>
          </a:effectRef>
          <a:fontRef idx="minor">
            <a:schemeClr val="tx1"/>
          </a:fontRef>
        </p:style>
      </p:cxnSp>
      <p:pic>
        <p:nvPicPr>
          <p:cNvPr id="2051" name="Picture 3" descr="C:\Users\HP1\Desktop\camp-barabanki1.jpg"/>
          <p:cNvPicPr>
            <a:picLocks noChangeAspect="1" noChangeArrowheads="1"/>
          </p:cNvPicPr>
          <p:nvPr/>
        </p:nvPicPr>
        <p:blipFill>
          <a:blip r:embed="rId6" cstate="print"/>
          <a:srcRect/>
          <a:stretch>
            <a:fillRect/>
          </a:stretch>
        </p:blipFill>
        <p:spPr bwMode="auto">
          <a:xfrm>
            <a:off x="869306" y="4525715"/>
            <a:ext cx="2671828" cy="2010551"/>
          </a:xfrm>
          <a:prstGeom prst="rect">
            <a:avLst/>
          </a:prstGeom>
          <a:noFill/>
        </p:spPr>
      </p:pic>
      <p:pic>
        <p:nvPicPr>
          <p:cNvPr id="11" name="Picture 10" descr="F:\Pictures\ISHP logo\ISHP logo - Copy.png">
            <a:extLst>
              <a:ext uri="{FF2B5EF4-FFF2-40B4-BE49-F238E27FC236}">
                <a16:creationId xmlns:a16="http://schemas.microsoft.com/office/drawing/2014/main" id="{B518CDC4-04DA-4E0B-919C-18630CAFC1EF}"/>
              </a:ext>
            </a:extLst>
          </p:cNvPr>
          <p:cNvPicPr/>
          <p:nvPr/>
        </p:nvPicPr>
        <p:blipFill>
          <a:blip r:embed="rId7" cstate="print"/>
          <a:srcRect/>
          <a:stretch>
            <a:fillRect/>
          </a:stretch>
        </p:blipFill>
        <p:spPr bwMode="auto">
          <a:xfrm>
            <a:off x="10433276" y="80678"/>
            <a:ext cx="1525270" cy="40005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28F64C6-FE22-4FC1-A763-DFCC514811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261224" y="4577975"/>
            <a:ext cx="7539349" cy="1899827"/>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2371AAF-AFBA-45AC-B6E7-4BA68F65ABF2}"/>
              </a:ext>
            </a:extLst>
          </p:cNvPr>
          <p:cNvSpPr>
            <a:spLocks noGrp="1"/>
          </p:cNvSpPr>
          <p:nvPr>
            <p:ph type="title"/>
          </p:nvPr>
        </p:nvSpPr>
        <p:spPr>
          <a:xfrm>
            <a:off x="4603468" y="4741948"/>
            <a:ext cx="6829520" cy="862031"/>
          </a:xfrm>
        </p:spPr>
        <p:txBody>
          <a:bodyPr vert="horz" lIns="91440" tIns="45720" rIns="91440" bIns="45720" rtlCol="0" anchor="b">
            <a:normAutofit/>
          </a:bodyPr>
          <a:lstStyle/>
          <a:p>
            <a:r>
              <a:rPr lang="en-US" sz="4000" kern="1200" dirty="0">
                <a:solidFill>
                  <a:srgbClr val="FFFFFF"/>
                </a:solidFill>
                <a:latin typeface="+mj-lt"/>
                <a:ea typeface="+mj-ea"/>
                <a:cs typeface="+mj-cs"/>
              </a:rPr>
              <a:t>Medical camps - NSKFDC</a:t>
            </a:r>
          </a:p>
        </p:txBody>
      </p:sp>
      <p:pic>
        <p:nvPicPr>
          <p:cNvPr id="8" name="Content Placeholder 5">
            <a:extLst>
              <a:ext uri="{FF2B5EF4-FFF2-40B4-BE49-F238E27FC236}">
                <a16:creationId xmlns:a16="http://schemas.microsoft.com/office/drawing/2014/main" id="{46D2450C-95B7-4371-8A23-2B35837BDE2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767" t="9091" r="16053" b="-1"/>
          <a:stretch/>
        </p:blipFill>
        <p:spPr>
          <a:xfrm>
            <a:off x="420390" y="321734"/>
            <a:ext cx="3592061" cy="2010551"/>
          </a:xfrm>
          <a:prstGeom prst="rect">
            <a:avLst/>
          </a:prstGeom>
        </p:spPr>
      </p:pic>
      <p:pic>
        <p:nvPicPr>
          <p:cNvPr id="7" name="Picture 14" descr="DSC00673.JPG">
            <a:extLst>
              <a:ext uri="{FF2B5EF4-FFF2-40B4-BE49-F238E27FC236}">
                <a16:creationId xmlns:a16="http://schemas.microsoft.com/office/drawing/2014/main" id="{9D174196-F96E-4A59-9B73-5AD9C137966C}"/>
              </a:ext>
            </a:extLst>
          </p:cNvPr>
          <p:cNvPicPr>
            <a:picLocks noChangeAspect="1"/>
          </p:cNvPicPr>
          <p:nvPr/>
        </p:nvPicPr>
        <p:blipFill>
          <a:blip r:embed="rId3" cstate="print"/>
          <a:srcRect/>
          <a:stretch>
            <a:fillRect/>
          </a:stretch>
        </p:blipFill>
        <p:spPr bwMode="auto">
          <a:xfrm>
            <a:off x="432887" y="2422097"/>
            <a:ext cx="3564254" cy="2013804"/>
          </a:xfrm>
          <a:prstGeom prst="rect">
            <a:avLst/>
          </a:prstGeom>
          <a:noFill/>
        </p:spPr>
      </p:pic>
      <p:pic>
        <p:nvPicPr>
          <p:cNvPr id="4" name="Picture 10" descr="DSC00675.JPG">
            <a:extLst>
              <a:ext uri="{FF2B5EF4-FFF2-40B4-BE49-F238E27FC236}">
                <a16:creationId xmlns:a16="http://schemas.microsoft.com/office/drawing/2014/main" id="{9132F22C-49D0-4280-8C61-CD1B4998AED0}"/>
              </a:ext>
            </a:extLst>
          </p:cNvPr>
          <p:cNvPicPr>
            <a:picLocks noGrp="1" noChangeAspect="1"/>
          </p:cNvPicPr>
          <p:nvPr>
            <p:ph idx="1"/>
          </p:nvPr>
        </p:nvPicPr>
        <p:blipFill>
          <a:blip r:embed="rId4" cstate="print"/>
          <a:srcRect/>
          <a:stretch>
            <a:fillRect/>
          </a:stretch>
        </p:blipFill>
        <p:spPr bwMode="auto">
          <a:xfrm>
            <a:off x="4942975" y="321732"/>
            <a:ext cx="2312620" cy="4111323"/>
          </a:xfrm>
          <a:prstGeom prst="rect">
            <a:avLst/>
          </a:prstGeom>
          <a:noFill/>
        </p:spPr>
      </p:pic>
      <p:pic>
        <p:nvPicPr>
          <p:cNvPr id="6" name="Picture 6" descr="DSC00665.JPG">
            <a:extLst>
              <a:ext uri="{FF2B5EF4-FFF2-40B4-BE49-F238E27FC236}">
                <a16:creationId xmlns:a16="http://schemas.microsoft.com/office/drawing/2014/main" id="{D13B1D07-2806-4803-8464-546A569BF85A}"/>
              </a:ext>
            </a:extLst>
          </p:cNvPr>
          <p:cNvPicPr>
            <a:picLocks noChangeAspect="1"/>
          </p:cNvPicPr>
          <p:nvPr/>
        </p:nvPicPr>
        <p:blipFill>
          <a:blip r:embed="rId5" cstate="print"/>
          <a:srcRect/>
          <a:stretch>
            <a:fillRect/>
          </a:stretch>
        </p:blipFill>
        <p:spPr bwMode="auto">
          <a:xfrm>
            <a:off x="8086176" y="900927"/>
            <a:ext cx="3797984" cy="2952933"/>
          </a:xfrm>
          <a:prstGeom prst="rect">
            <a:avLst/>
          </a:prstGeom>
          <a:noFill/>
        </p:spPr>
      </p:pic>
      <p:cxnSp>
        <p:nvCxnSpPr>
          <p:cNvPr id="15" name="Straight Connector 14">
            <a:extLst>
              <a:ext uri="{FF2B5EF4-FFF2-40B4-BE49-F238E27FC236}">
                <a16:creationId xmlns:a16="http://schemas.microsoft.com/office/drawing/2014/main" id="{5C34627B-48E6-4F4D-B843-97717A86B49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19934" y="5694097"/>
            <a:ext cx="5486400" cy="0"/>
          </a:xfrm>
          <a:prstGeom prst="line">
            <a:avLst/>
          </a:prstGeom>
          <a:ln w="15875">
            <a:solidFill>
              <a:srgbClr val="D9D9D9"/>
            </a:solidFill>
          </a:ln>
        </p:spPr>
        <p:style>
          <a:lnRef idx="1">
            <a:schemeClr val="accent1"/>
          </a:lnRef>
          <a:fillRef idx="0">
            <a:schemeClr val="accent1"/>
          </a:fillRef>
          <a:effectRef idx="0">
            <a:schemeClr val="accent1"/>
          </a:effectRef>
          <a:fontRef idx="minor">
            <a:schemeClr val="tx1"/>
          </a:fontRef>
        </p:style>
      </p:cxnSp>
      <p:pic>
        <p:nvPicPr>
          <p:cNvPr id="5" name="Picture 13" descr="DSC00671.JPG">
            <a:extLst>
              <a:ext uri="{FF2B5EF4-FFF2-40B4-BE49-F238E27FC236}">
                <a16:creationId xmlns:a16="http://schemas.microsoft.com/office/drawing/2014/main" id="{24890B63-AAFE-4CAE-974B-E54D19A9C6C7}"/>
              </a:ext>
            </a:extLst>
          </p:cNvPr>
          <p:cNvPicPr>
            <a:picLocks noChangeAspect="1"/>
          </p:cNvPicPr>
          <p:nvPr/>
        </p:nvPicPr>
        <p:blipFill>
          <a:blip r:embed="rId6" cstate="print"/>
          <a:srcRect/>
          <a:stretch>
            <a:fillRect/>
          </a:stretch>
        </p:blipFill>
        <p:spPr bwMode="auto">
          <a:xfrm>
            <a:off x="427858" y="4525715"/>
            <a:ext cx="3574311" cy="2010551"/>
          </a:xfrm>
          <a:prstGeom prst="rect">
            <a:avLst/>
          </a:prstGeom>
          <a:noFill/>
        </p:spPr>
      </p:pic>
      <p:pic>
        <p:nvPicPr>
          <p:cNvPr id="10" name="Picture 9" descr="F:\Pictures\ISHP logo\ISHP logo - Copy.png">
            <a:extLst>
              <a:ext uri="{FF2B5EF4-FFF2-40B4-BE49-F238E27FC236}">
                <a16:creationId xmlns:a16="http://schemas.microsoft.com/office/drawing/2014/main" id="{F688B3B9-8741-47BE-8B8F-7892190190E5}"/>
              </a:ext>
            </a:extLst>
          </p:cNvPr>
          <p:cNvPicPr/>
          <p:nvPr/>
        </p:nvPicPr>
        <p:blipFill>
          <a:blip r:embed="rId7" cstate="print"/>
          <a:srcRect/>
          <a:stretch>
            <a:fillRect/>
          </a:stretch>
        </p:blipFill>
        <p:spPr bwMode="auto">
          <a:xfrm>
            <a:off x="10433276" y="80678"/>
            <a:ext cx="1525270" cy="400050"/>
          </a:xfrm>
          <a:prstGeom prst="rect">
            <a:avLst/>
          </a:prstGeom>
          <a:noFill/>
          <a:ln w="9525">
            <a:noFill/>
            <a:miter lim="800000"/>
            <a:headEnd/>
            <a:tailEnd/>
          </a:ln>
        </p:spPr>
      </p:pic>
    </p:spTree>
    <p:extLst>
      <p:ext uri="{BB962C8B-B14F-4D97-AF65-F5344CB8AC3E}">
        <p14:creationId xmlns:p14="http://schemas.microsoft.com/office/powerpoint/2010/main" val="993891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F0618178-4B5C-46A4-9E68-052C31FA6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708357" y="3509963"/>
            <a:ext cx="7092215" cy="2967839"/>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387CB8D-849D-4BA3-B50E-1FB9A3BF3CEA}"/>
              </a:ext>
            </a:extLst>
          </p:cNvPr>
          <p:cNvSpPr>
            <a:spLocks noGrp="1"/>
          </p:cNvSpPr>
          <p:nvPr>
            <p:ph type="title"/>
          </p:nvPr>
        </p:nvSpPr>
        <p:spPr>
          <a:xfrm>
            <a:off x="5021821" y="3812954"/>
            <a:ext cx="6465287" cy="1516014"/>
          </a:xfrm>
        </p:spPr>
        <p:txBody>
          <a:bodyPr vert="horz" lIns="91440" tIns="45720" rIns="91440" bIns="45720" rtlCol="0" anchor="b">
            <a:normAutofit fontScale="90000"/>
          </a:bodyPr>
          <a:lstStyle/>
          <a:p>
            <a:r>
              <a:rPr lang="en-US" sz="4800">
                <a:solidFill>
                  <a:srgbClr val="FFFFFF"/>
                </a:solidFill>
              </a:rPr>
              <a:t>FSSAI - Food </a:t>
            </a:r>
            <a:r>
              <a:rPr lang="en-US" sz="4800" dirty="0">
                <a:solidFill>
                  <a:srgbClr val="FFFFFF"/>
                </a:solidFill>
              </a:rPr>
              <a:t>Safety Training- Mid-Day Meal Workers</a:t>
            </a:r>
          </a:p>
        </p:txBody>
      </p:sp>
      <p:pic>
        <p:nvPicPr>
          <p:cNvPr id="29" name="Content Placeholder 5">
            <a:extLst>
              <a:ext uri="{FF2B5EF4-FFF2-40B4-BE49-F238E27FC236}">
                <a16:creationId xmlns:a16="http://schemas.microsoft.com/office/drawing/2014/main" id="{79B42CA0-E7BF-4EC0-A9AD-1A316F8DC4B6}"/>
              </a:ext>
            </a:extLst>
          </p:cNvPr>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317635" y="541311"/>
            <a:ext cx="4160452" cy="2527474"/>
          </a:xfrm>
          <a:prstGeom prst="rect">
            <a:avLst/>
          </a:prstGeom>
        </p:spPr>
      </p:pic>
      <p:pic>
        <p:nvPicPr>
          <p:cNvPr id="12" name="Picture 11">
            <a:extLst>
              <a:ext uri="{FF2B5EF4-FFF2-40B4-BE49-F238E27FC236}">
                <a16:creationId xmlns:a16="http://schemas.microsoft.com/office/drawing/2014/main" id="{65DBC5AD-B469-4A09-9445-BA50716B98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5814" y="280175"/>
            <a:ext cx="2301263" cy="3008188"/>
          </a:xfrm>
          <a:prstGeom prst="rect">
            <a:avLst/>
          </a:prstGeom>
        </p:spPr>
      </p:pic>
      <p:pic>
        <p:nvPicPr>
          <p:cNvPr id="8" name="Content Placeholder 7">
            <a:extLst>
              <a:ext uri="{FF2B5EF4-FFF2-40B4-BE49-F238E27FC236}">
                <a16:creationId xmlns:a16="http://schemas.microsoft.com/office/drawing/2014/main" id="{DD3DA1F4-03C2-4755-BB7E-599B131F4594}"/>
              </a:ext>
            </a:extLst>
          </p:cNvPr>
          <p:cNvPicPr>
            <a:picLocks noGrp="1" noChangeAspect="1"/>
          </p:cNvPicPr>
          <p:nvPr>
            <p:ph sz="half" idx="3"/>
          </p:nvPr>
        </p:nvPicPr>
        <p:blipFill>
          <a:blip r:embed="rId4">
            <a:extLst>
              <a:ext uri="{28A0092B-C50C-407E-A947-70E740481C1C}">
                <a14:useLocalDpi xmlns:a14="http://schemas.microsoft.com/office/drawing/2010/main" val="0"/>
              </a:ext>
            </a:extLst>
          </a:blip>
          <a:stretch>
            <a:fillRect/>
          </a:stretch>
        </p:blipFill>
        <p:spPr>
          <a:xfrm>
            <a:off x="7574805" y="790916"/>
            <a:ext cx="4308687" cy="2025082"/>
          </a:xfrm>
          <a:prstGeom prst="rect">
            <a:avLst/>
          </a:prstGeom>
        </p:spPr>
      </p:pic>
      <p:cxnSp>
        <p:nvCxnSpPr>
          <p:cNvPr id="36" name="Straight Connector 35">
            <a:extLst>
              <a:ext uri="{FF2B5EF4-FFF2-40B4-BE49-F238E27FC236}">
                <a16:creationId xmlns:a16="http://schemas.microsoft.com/office/drawing/2014/main" id="{936FD40B-09C1-46D7-9E32-CC9BD7629FD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38287" y="5443086"/>
            <a:ext cx="64008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9858052-D4E6-45CE-828E-A79DC2AEB4DC}"/>
              </a:ext>
            </a:extLst>
          </p:cNvPr>
          <p:cNvPicPr>
            <a:picLocks noChangeAspect="1"/>
          </p:cNvPicPr>
          <p:nvPr/>
        </p:nvPicPr>
        <p:blipFill>
          <a:blip r:embed="rId5"/>
          <a:stretch>
            <a:fillRect/>
          </a:stretch>
        </p:blipFill>
        <p:spPr>
          <a:xfrm>
            <a:off x="986847" y="3509963"/>
            <a:ext cx="2822027" cy="3026303"/>
          </a:xfrm>
          <a:prstGeom prst="rect">
            <a:avLst/>
          </a:prstGeom>
        </p:spPr>
      </p:pic>
      <p:pic>
        <p:nvPicPr>
          <p:cNvPr id="9" name="Picture 8" descr="F:\Pictures\ISHP logo\ISHP logo - Copy.png">
            <a:extLst>
              <a:ext uri="{FF2B5EF4-FFF2-40B4-BE49-F238E27FC236}">
                <a16:creationId xmlns:a16="http://schemas.microsoft.com/office/drawing/2014/main" id="{3385D31D-2A84-4019-9FB5-915450E888AD}"/>
              </a:ext>
            </a:extLst>
          </p:cNvPr>
          <p:cNvPicPr/>
          <p:nvPr/>
        </p:nvPicPr>
        <p:blipFill>
          <a:blip r:embed="rId6" cstate="print"/>
          <a:srcRect/>
          <a:stretch>
            <a:fillRect/>
          </a:stretch>
        </p:blipFill>
        <p:spPr bwMode="auto">
          <a:xfrm>
            <a:off x="10433276" y="80678"/>
            <a:ext cx="1525270" cy="400050"/>
          </a:xfrm>
          <a:prstGeom prst="rect">
            <a:avLst/>
          </a:prstGeom>
          <a:noFill/>
          <a:ln w="9525">
            <a:noFill/>
            <a:miter lim="800000"/>
            <a:headEnd/>
            <a:tailEnd/>
          </a:ln>
        </p:spPr>
      </p:pic>
    </p:spTree>
    <p:extLst>
      <p:ext uri="{BB962C8B-B14F-4D97-AF65-F5344CB8AC3E}">
        <p14:creationId xmlns:p14="http://schemas.microsoft.com/office/powerpoint/2010/main" val="18840427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6032A-E2A9-4B5F-9E59-886087BB5BA7}"/>
              </a:ext>
            </a:extLst>
          </p:cNvPr>
          <p:cNvSpPr>
            <a:spLocks noGrp="1"/>
          </p:cNvSpPr>
          <p:nvPr>
            <p:ph type="title"/>
          </p:nvPr>
        </p:nvSpPr>
        <p:spPr>
          <a:xfrm>
            <a:off x="148883" y="0"/>
            <a:ext cx="10515600" cy="1325563"/>
          </a:xfrm>
        </p:spPr>
        <p:txBody>
          <a:bodyPr/>
          <a:lstStyle/>
          <a:p>
            <a:r>
              <a:rPr lang="en-US" dirty="0"/>
              <a:t>Key Clients</a:t>
            </a:r>
            <a:endParaRPr lang="en-IN" dirty="0"/>
          </a:p>
        </p:txBody>
      </p:sp>
      <p:pic>
        <p:nvPicPr>
          <p:cNvPr id="5" name="Content Placeholder 4">
            <a:extLst>
              <a:ext uri="{FF2B5EF4-FFF2-40B4-BE49-F238E27FC236}">
                <a16:creationId xmlns:a16="http://schemas.microsoft.com/office/drawing/2014/main" id="{07C3E8AE-680E-4BD2-BD29-2837922CDB22}"/>
              </a:ext>
            </a:extLst>
          </p:cNvPr>
          <p:cNvPicPr>
            <a:picLocks noGrp="1" noChangeAspect="1"/>
          </p:cNvPicPr>
          <p:nvPr>
            <p:ph idx="1"/>
          </p:nvPr>
        </p:nvPicPr>
        <p:blipFill>
          <a:blip r:embed="rId2"/>
          <a:stretch>
            <a:fillRect/>
          </a:stretch>
        </p:blipFill>
        <p:spPr>
          <a:xfrm>
            <a:off x="1041009" y="1570300"/>
            <a:ext cx="10185009" cy="4802365"/>
          </a:xfrm>
          <a:prstGeom prst="rect">
            <a:avLst/>
          </a:prstGeom>
        </p:spPr>
      </p:pic>
      <p:pic>
        <p:nvPicPr>
          <p:cNvPr id="4" name="Picture 3" descr="F:\Pictures\ISHP logo\ISHP logo - Copy.png">
            <a:extLst>
              <a:ext uri="{FF2B5EF4-FFF2-40B4-BE49-F238E27FC236}">
                <a16:creationId xmlns:a16="http://schemas.microsoft.com/office/drawing/2014/main" id="{FEB8CA1A-DEEF-4F45-B4EA-FCB35C982313}"/>
              </a:ext>
            </a:extLst>
          </p:cNvPr>
          <p:cNvPicPr/>
          <p:nvPr/>
        </p:nvPicPr>
        <p:blipFill>
          <a:blip r:embed="rId3" cstate="print"/>
          <a:srcRect/>
          <a:stretch>
            <a:fillRect/>
          </a:stretch>
        </p:blipFill>
        <p:spPr bwMode="auto">
          <a:xfrm>
            <a:off x="10433276" y="80678"/>
            <a:ext cx="1525270" cy="400050"/>
          </a:xfrm>
          <a:prstGeom prst="rect">
            <a:avLst/>
          </a:prstGeom>
          <a:noFill/>
          <a:ln w="9525">
            <a:noFill/>
            <a:miter lim="800000"/>
            <a:headEnd/>
            <a:tailEnd/>
          </a:ln>
        </p:spPr>
      </p:pic>
    </p:spTree>
    <p:extLst>
      <p:ext uri="{BB962C8B-B14F-4D97-AF65-F5344CB8AC3E}">
        <p14:creationId xmlns:p14="http://schemas.microsoft.com/office/powerpoint/2010/main" val="3499979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0B27210-D0CA-4654-B3E3-9ABB4F178E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E751F7F-98AE-4299-A1AB-CE84F450DCD2}"/>
              </a:ext>
            </a:extLst>
          </p:cNvPr>
          <p:cNvSpPr>
            <a:spLocks noGrp="1"/>
          </p:cNvSpPr>
          <p:nvPr>
            <p:ph type="title"/>
          </p:nvPr>
        </p:nvSpPr>
        <p:spPr>
          <a:xfrm>
            <a:off x="6746628" y="1783959"/>
            <a:ext cx="4645250" cy="2889114"/>
          </a:xfrm>
        </p:spPr>
        <p:txBody>
          <a:bodyPr vert="horz" lIns="91440" tIns="45720" rIns="91440" bIns="45720" rtlCol="0" anchor="b">
            <a:normAutofit/>
          </a:bodyPr>
          <a:lstStyle/>
          <a:p>
            <a:r>
              <a:rPr lang="en-US" sz="6000" kern="1200" dirty="0">
                <a:solidFill>
                  <a:schemeClr val="bg1"/>
                </a:solidFill>
                <a:latin typeface="+mj-lt"/>
                <a:ea typeface="+mj-ea"/>
                <a:cs typeface="+mj-cs"/>
              </a:rPr>
              <a:t>Thank You</a:t>
            </a:r>
          </a:p>
        </p:txBody>
      </p:sp>
      <p:sp>
        <p:nvSpPr>
          <p:cNvPr id="11" name="Freeform: Shape 10">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12">
            <a:extLst>
              <a:ext uri="{FF2B5EF4-FFF2-40B4-BE49-F238E27FC236}">
                <a16:creationId xmlns:a16="http://schemas.microsoft.com/office/drawing/2014/main" id="{70B66945-4967-4040-926D-DCA44313CD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24154" cy="6858000"/>
          </a:xfrm>
          <a:custGeom>
            <a:avLst/>
            <a:gdLst>
              <a:gd name="connsiteX0" fmla="*/ 0 w 6024154"/>
              <a:gd name="connsiteY0" fmla="*/ 0 h 6858000"/>
              <a:gd name="connsiteX1" fmla="*/ 5953780 w 6024154"/>
              <a:gd name="connsiteY1" fmla="*/ 0 h 6858000"/>
              <a:gd name="connsiteX2" fmla="*/ 5989880 w 6024154"/>
              <a:gd name="connsiteY2" fmla="*/ 284091 h 6858000"/>
              <a:gd name="connsiteX3" fmla="*/ 6024154 w 6024154"/>
              <a:gd name="connsiteY3" fmla="*/ 962844 h 6858000"/>
              <a:gd name="connsiteX4" fmla="*/ 2549934 w 6024154"/>
              <a:gd name="connsiteY4" fmla="*/ 6800152 h 6858000"/>
              <a:gd name="connsiteX5" fmla="*/ 2436987 w 6024154"/>
              <a:gd name="connsiteY5" fmla="*/ 6858000 h 6858000"/>
              <a:gd name="connsiteX6" fmla="*/ 0 w 602415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descr="F:\Pictures\ISHP logo\ISHP logo - Copy.png">
            <a:extLst>
              <a:ext uri="{FF2B5EF4-FFF2-40B4-BE49-F238E27FC236}">
                <a16:creationId xmlns:a16="http://schemas.microsoft.com/office/drawing/2014/main" id="{22B10DFC-A220-4395-BAF9-21DE5C0A05AB}"/>
              </a:ext>
            </a:extLst>
          </p:cNvPr>
          <p:cNvPicPr/>
          <p:nvPr/>
        </p:nvPicPr>
        <p:blipFill>
          <a:blip r:embed="rId2" cstate="print"/>
          <a:srcRect/>
          <a:stretch>
            <a:fillRect/>
          </a:stretch>
        </p:blipFill>
        <p:spPr bwMode="auto">
          <a:xfrm>
            <a:off x="419382" y="2215114"/>
            <a:ext cx="4047843" cy="1059601"/>
          </a:xfrm>
          <a:prstGeom prst="rect">
            <a:avLst/>
          </a:prstGeom>
          <a:noFill/>
        </p:spPr>
      </p:pic>
    </p:spTree>
    <p:extLst>
      <p:ext uri="{BB962C8B-B14F-4D97-AF65-F5344CB8AC3E}">
        <p14:creationId xmlns:p14="http://schemas.microsoft.com/office/powerpoint/2010/main" val="5669653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56846" y="0"/>
            <a:ext cx="7474172" cy="1325563"/>
          </a:xfrm>
        </p:spPr>
        <p:txBody>
          <a:bodyPr>
            <a:normAutofit/>
          </a:bodyPr>
          <a:lstStyle/>
          <a:p>
            <a:r>
              <a:rPr lang="en-IN" dirty="0"/>
              <a:t>About Us</a:t>
            </a:r>
          </a:p>
        </p:txBody>
      </p:sp>
      <p:sp>
        <p:nvSpPr>
          <p:cNvPr id="3" name="Content Placeholder 2"/>
          <p:cNvSpPr>
            <a:spLocks noGrp="1"/>
          </p:cNvSpPr>
          <p:nvPr>
            <p:ph idx="1"/>
          </p:nvPr>
        </p:nvSpPr>
        <p:spPr>
          <a:xfrm>
            <a:off x="556846" y="1366212"/>
            <a:ext cx="8122919" cy="5118993"/>
          </a:xfrm>
        </p:spPr>
        <p:txBody>
          <a:bodyPr anchor="ctr">
            <a:noAutofit/>
          </a:bodyPr>
          <a:lstStyle/>
          <a:p>
            <a:pPr marL="0" indent="0" algn="just">
              <a:spcBef>
                <a:spcPts val="0"/>
              </a:spcBef>
              <a:spcAft>
                <a:spcPts val="600"/>
              </a:spcAft>
              <a:buNone/>
            </a:pPr>
            <a:r>
              <a:rPr lang="en-GB" altLang="en-US" sz="1800" dirty="0"/>
              <a:t>ISHP is a non-government, not for profit organisation incorporated in 2010, under Section 25 of the Indian Companies Act. </a:t>
            </a:r>
          </a:p>
          <a:p>
            <a:pPr marL="457200" indent="-457200" algn="just">
              <a:spcBef>
                <a:spcPts val="0"/>
              </a:spcBef>
              <a:spcAft>
                <a:spcPts val="600"/>
              </a:spcAft>
              <a:buNone/>
            </a:pPr>
            <a:endParaRPr lang="en-US" altLang="en-US" sz="1800" b="1" dirty="0"/>
          </a:p>
          <a:p>
            <a:pPr marL="457200" indent="-457200" algn="just">
              <a:spcBef>
                <a:spcPts val="0"/>
              </a:spcBef>
              <a:spcAft>
                <a:spcPts val="600"/>
              </a:spcAft>
              <a:buNone/>
            </a:pPr>
            <a:r>
              <a:rPr lang="en-US" altLang="en-US" sz="1800" b="1" dirty="0"/>
              <a:t>Our Vision</a:t>
            </a:r>
          </a:p>
          <a:p>
            <a:pPr marL="457200" indent="-457200" algn="just">
              <a:spcBef>
                <a:spcPts val="0"/>
              </a:spcBef>
              <a:spcAft>
                <a:spcPts val="600"/>
              </a:spcAft>
              <a:buNone/>
            </a:pPr>
            <a:endParaRPr lang="en-US" altLang="en-US" sz="1800" dirty="0"/>
          </a:p>
          <a:p>
            <a:pPr marL="0" indent="0" algn="just">
              <a:spcBef>
                <a:spcPts val="0"/>
              </a:spcBef>
              <a:spcAft>
                <a:spcPts val="600"/>
              </a:spcAft>
              <a:buNone/>
            </a:pPr>
            <a:r>
              <a:rPr lang="en-US" altLang="en-US" sz="1800" dirty="0"/>
              <a:t>To strengthen the health systems in the country  by  establishing and leveraging  a network of healthcare professionals  </a:t>
            </a:r>
          </a:p>
          <a:p>
            <a:pPr marL="457200" indent="-457200" algn="just">
              <a:spcBef>
                <a:spcPts val="0"/>
              </a:spcBef>
              <a:spcAft>
                <a:spcPts val="600"/>
              </a:spcAft>
              <a:buNone/>
            </a:pPr>
            <a:endParaRPr lang="en-US" altLang="en-US" sz="1800" dirty="0"/>
          </a:p>
          <a:p>
            <a:pPr marL="457200" indent="-457200" algn="just">
              <a:spcBef>
                <a:spcPts val="0"/>
              </a:spcBef>
              <a:spcAft>
                <a:spcPts val="600"/>
              </a:spcAft>
              <a:buNone/>
            </a:pPr>
            <a:r>
              <a:rPr lang="en-US" altLang="en-US" sz="1800" b="1" dirty="0"/>
              <a:t>Our Mission</a:t>
            </a:r>
          </a:p>
          <a:p>
            <a:pPr marL="457200" indent="-457200" algn="just">
              <a:spcBef>
                <a:spcPts val="0"/>
              </a:spcBef>
              <a:spcAft>
                <a:spcPts val="600"/>
              </a:spcAft>
              <a:buNone/>
            </a:pPr>
            <a:endParaRPr lang="en-US" altLang="en-US" sz="1800" b="1" dirty="0"/>
          </a:p>
          <a:p>
            <a:pPr marL="0" indent="0" algn="just">
              <a:spcBef>
                <a:spcPts val="0"/>
              </a:spcBef>
              <a:spcAft>
                <a:spcPts val="600"/>
              </a:spcAft>
              <a:buNone/>
            </a:pPr>
            <a:r>
              <a:rPr lang="en-US" altLang="en-US" sz="1800" dirty="0"/>
              <a:t>To establish a network of healthcare professionals across the country, building a strong platform for:  </a:t>
            </a:r>
          </a:p>
          <a:p>
            <a:pPr marL="225425" indent="-225425" algn="just">
              <a:spcBef>
                <a:spcPts val="0"/>
              </a:spcBef>
              <a:spcAft>
                <a:spcPts val="600"/>
              </a:spcAft>
            </a:pPr>
            <a:r>
              <a:rPr lang="en-US" altLang="en-US" sz="1800" dirty="0"/>
              <a:t>Bridging the GAP between the needy in the rural  areas and volunteer medical experts willing to provide services for medical outreach camps</a:t>
            </a:r>
          </a:p>
          <a:p>
            <a:pPr marL="225425" indent="-225425" algn="just">
              <a:spcBef>
                <a:spcPts val="0"/>
              </a:spcBef>
              <a:spcAft>
                <a:spcPts val="600"/>
              </a:spcAft>
            </a:pPr>
            <a:r>
              <a:rPr lang="en-US" altLang="en-US" sz="1800" dirty="0"/>
              <a:t>Capacity building of rural healthcare workers</a:t>
            </a:r>
          </a:p>
          <a:p>
            <a:pPr marL="225425" indent="-225425" algn="just">
              <a:spcBef>
                <a:spcPts val="0"/>
              </a:spcBef>
              <a:spcAft>
                <a:spcPts val="600"/>
              </a:spcAft>
            </a:pPr>
            <a:r>
              <a:rPr lang="en-US" altLang="en-US" sz="1800" dirty="0"/>
              <a:t>Cross-learning and building a repository of best health/medical practices</a:t>
            </a:r>
          </a:p>
          <a:p>
            <a:pPr marL="225425" indent="-225425" algn="just">
              <a:spcBef>
                <a:spcPts val="0"/>
              </a:spcBef>
              <a:spcAft>
                <a:spcPts val="600"/>
              </a:spcAft>
            </a:pPr>
            <a:r>
              <a:rPr lang="en-US" altLang="en-US" sz="1800" dirty="0"/>
              <a:t>Enabling the members to function as an interdisciplinary team for working in areas of public health</a:t>
            </a:r>
            <a:endParaRPr lang="en-IN" altLang="en-US" sz="1800" dirty="0"/>
          </a:p>
        </p:txBody>
      </p:sp>
      <p:sp>
        <p:nvSpPr>
          <p:cNvPr id="19" name="Rectangle 18">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88880" y="0"/>
            <a:ext cx="2103120" cy="6858000"/>
          </a:xfrm>
          <a:prstGeom prst="rect">
            <a:avLst/>
          </a:prstGeom>
          <a:solidFill>
            <a:srgbClr val="544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5400" y="2358913"/>
            <a:ext cx="2140172" cy="2140172"/>
          </a:xfrm>
          <a:prstGeom prst="ellipse">
            <a:avLst/>
          </a:prstGeom>
          <a:solidFill>
            <a:srgbClr val="FFFFFF"/>
          </a:solidFill>
          <a:ln>
            <a:solidFill>
              <a:srgbClr val="CD47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F:\Pictures\ISHP logo\ISHP logo - Copy.png">
            <a:extLst>
              <a:ext uri="{FF2B5EF4-FFF2-40B4-BE49-F238E27FC236}">
                <a16:creationId xmlns:a16="http://schemas.microsoft.com/office/drawing/2014/main" id="{D29636E6-180F-48A0-B51A-E323F7DC0AD9}"/>
              </a:ext>
            </a:extLst>
          </p:cNvPr>
          <p:cNvPicPr/>
          <p:nvPr/>
        </p:nvPicPr>
        <p:blipFill>
          <a:blip r:embed="rId2" cstate="print"/>
          <a:srcRect/>
          <a:stretch>
            <a:fillRect/>
          </a:stretch>
        </p:blipFill>
        <p:spPr bwMode="auto">
          <a:xfrm>
            <a:off x="9254442" y="3237635"/>
            <a:ext cx="1462088" cy="382729"/>
          </a:xfrm>
          <a:prstGeom prst="rect">
            <a:avLst/>
          </a:prstGeom>
          <a:noFill/>
        </p:spPr>
      </p:pic>
    </p:spTree>
    <p:extLst>
      <p:ext uri="{BB962C8B-B14F-4D97-AF65-F5344CB8AC3E}">
        <p14:creationId xmlns:p14="http://schemas.microsoft.com/office/powerpoint/2010/main" val="16922302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0748" y="-17269"/>
            <a:ext cx="10515600" cy="1002007"/>
          </a:xfrm>
        </p:spPr>
        <p:txBody>
          <a:bodyPr>
            <a:normAutofit/>
          </a:bodyPr>
          <a:lstStyle/>
          <a:p>
            <a:r>
              <a:rPr lang="en-IN"/>
              <a:t>Our Value proposition</a:t>
            </a:r>
            <a:endParaRPr lang="en-IN" dirty="0"/>
          </a:p>
        </p:txBody>
      </p:sp>
      <p:graphicFrame>
        <p:nvGraphicFramePr>
          <p:cNvPr id="4" name="Diagram 3"/>
          <p:cNvGraphicFramePr/>
          <p:nvPr>
            <p:extLst>
              <p:ext uri="{D42A27DB-BD31-4B8C-83A1-F6EECF244321}">
                <p14:modId xmlns:p14="http://schemas.microsoft.com/office/powerpoint/2010/main" val="670779525"/>
              </p:ext>
            </p:extLst>
          </p:nvPr>
        </p:nvGraphicFramePr>
        <p:xfrm>
          <a:off x="626166" y="1096259"/>
          <a:ext cx="10515600" cy="53457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3" name="Picture 32" descr="F:\Pictures\ISHP logo\ISHP logo - Copy.png">
            <a:extLst>
              <a:ext uri="{FF2B5EF4-FFF2-40B4-BE49-F238E27FC236}">
                <a16:creationId xmlns:a16="http://schemas.microsoft.com/office/drawing/2014/main" id="{A9CD4A9A-B893-46D5-A2FA-8EF7DE5396B9}"/>
              </a:ext>
            </a:extLst>
          </p:cNvPr>
          <p:cNvPicPr/>
          <p:nvPr/>
        </p:nvPicPr>
        <p:blipFill>
          <a:blip r:embed="rId7" cstate="print"/>
          <a:srcRect/>
          <a:stretch>
            <a:fillRect/>
          </a:stretch>
        </p:blipFill>
        <p:spPr bwMode="auto">
          <a:xfrm>
            <a:off x="10433276" y="80678"/>
            <a:ext cx="1525270" cy="400050"/>
          </a:xfrm>
          <a:prstGeom prst="rect">
            <a:avLst/>
          </a:prstGeom>
          <a:noFill/>
          <a:ln w="9525">
            <a:noFill/>
            <a:miter lim="800000"/>
            <a:headEnd/>
            <a:tailEnd/>
          </a:ln>
        </p:spPr>
      </p:pic>
    </p:spTree>
    <p:extLst>
      <p:ext uri="{BB962C8B-B14F-4D97-AF65-F5344CB8AC3E}">
        <p14:creationId xmlns:p14="http://schemas.microsoft.com/office/powerpoint/2010/main" val="32893757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94C67B-23B5-429C-BEBC-4FA48BCB9752}"/>
              </a:ext>
            </a:extLst>
          </p:cNvPr>
          <p:cNvSpPr>
            <a:spLocks noGrp="1"/>
          </p:cNvSpPr>
          <p:nvPr>
            <p:ph type="title"/>
          </p:nvPr>
        </p:nvSpPr>
        <p:spPr>
          <a:xfrm>
            <a:off x="0" y="0"/>
            <a:ext cx="10515600" cy="821635"/>
          </a:xfrm>
        </p:spPr>
        <p:txBody>
          <a:bodyPr>
            <a:normAutofit/>
          </a:bodyPr>
          <a:lstStyle/>
          <a:p>
            <a:r>
              <a:rPr lang="en-US" dirty="0"/>
              <a:t>Our Offerings</a:t>
            </a:r>
            <a:endParaRPr lang="en-IN" dirty="0"/>
          </a:p>
        </p:txBody>
      </p:sp>
      <p:graphicFrame>
        <p:nvGraphicFramePr>
          <p:cNvPr id="7" name="Content Placeholder 2">
            <a:extLst>
              <a:ext uri="{FF2B5EF4-FFF2-40B4-BE49-F238E27FC236}">
                <a16:creationId xmlns:a16="http://schemas.microsoft.com/office/drawing/2014/main" id="{33049791-3ED3-4B42-9770-67D177395B5C}"/>
              </a:ext>
            </a:extLst>
          </p:cNvPr>
          <p:cNvGraphicFramePr>
            <a:graphicFrameLocks noGrp="1"/>
          </p:cNvGraphicFramePr>
          <p:nvPr>
            <p:ph idx="1"/>
            <p:extLst>
              <p:ext uri="{D42A27DB-BD31-4B8C-83A1-F6EECF244321}">
                <p14:modId xmlns:p14="http://schemas.microsoft.com/office/powerpoint/2010/main" val="1530458942"/>
              </p:ext>
            </p:extLst>
          </p:nvPr>
        </p:nvGraphicFramePr>
        <p:xfrm>
          <a:off x="838200" y="1020419"/>
          <a:ext cx="10515600" cy="54731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Picture 8" descr="F:\Pictures\ISHP logo\ISHP logo - Copy.png">
            <a:extLst>
              <a:ext uri="{FF2B5EF4-FFF2-40B4-BE49-F238E27FC236}">
                <a16:creationId xmlns:a16="http://schemas.microsoft.com/office/drawing/2014/main" id="{1F65224C-B50A-4A5E-AF60-EAD42025F506}"/>
              </a:ext>
            </a:extLst>
          </p:cNvPr>
          <p:cNvPicPr/>
          <p:nvPr/>
        </p:nvPicPr>
        <p:blipFill>
          <a:blip r:embed="rId7" cstate="print"/>
          <a:srcRect/>
          <a:stretch>
            <a:fillRect/>
          </a:stretch>
        </p:blipFill>
        <p:spPr bwMode="auto">
          <a:xfrm>
            <a:off x="10433276" y="80678"/>
            <a:ext cx="1525270" cy="400050"/>
          </a:xfrm>
          <a:prstGeom prst="rect">
            <a:avLst/>
          </a:prstGeom>
          <a:noFill/>
          <a:ln w="9525">
            <a:noFill/>
            <a:miter lim="800000"/>
            <a:headEnd/>
            <a:tailEnd/>
          </a:ln>
        </p:spPr>
      </p:pic>
    </p:spTree>
    <p:extLst>
      <p:ext uri="{BB962C8B-B14F-4D97-AF65-F5344CB8AC3E}">
        <p14:creationId xmlns:p14="http://schemas.microsoft.com/office/powerpoint/2010/main" val="24608341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67D4867-5BA7-4462-B2F6-A23F4A622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solidFill>
            <a:schemeClr val="tx1">
              <a:lumMod val="75000"/>
              <a:lumOff val="2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43467" y="643467"/>
            <a:ext cx="3363974" cy="1597315"/>
          </a:xfrm>
          <a:noFill/>
          <a:ln w="19050">
            <a:solidFill>
              <a:schemeClr val="bg1"/>
            </a:solidFill>
          </a:ln>
        </p:spPr>
        <p:txBody>
          <a:bodyPr wrap="square">
            <a:normAutofit/>
          </a:bodyPr>
          <a:lstStyle/>
          <a:p>
            <a:pPr algn="ctr"/>
            <a:r>
              <a:rPr lang="en-US" sz="2400">
                <a:solidFill>
                  <a:schemeClr val="bg1"/>
                </a:solidFill>
              </a:rPr>
              <a:t>Some illustrative projects – Community Hospital </a:t>
            </a:r>
            <a:br>
              <a:rPr lang="en-US" sz="2400">
                <a:solidFill>
                  <a:schemeClr val="bg1"/>
                </a:solidFill>
              </a:rPr>
            </a:br>
            <a:r>
              <a:rPr lang="en-US" sz="2400">
                <a:solidFill>
                  <a:schemeClr val="bg1"/>
                </a:solidFill>
              </a:rPr>
              <a:t>(Khargram, Murshidabad District, West Bengal)</a:t>
            </a:r>
          </a:p>
        </p:txBody>
      </p:sp>
      <p:sp>
        <p:nvSpPr>
          <p:cNvPr id="3" name="Content Placeholder 2"/>
          <p:cNvSpPr>
            <a:spLocks noGrp="1"/>
          </p:cNvSpPr>
          <p:nvPr>
            <p:ph idx="1"/>
          </p:nvPr>
        </p:nvSpPr>
        <p:spPr>
          <a:xfrm>
            <a:off x="643468" y="2638044"/>
            <a:ext cx="3363974" cy="3415622"/>
          </a:xfrm>
        </p:spPr>
        <p:txBody>
          <a:bodyPr>
            <a:normAutofit/>
          </a:bodyPr>
          <a:lstStyle/>
          <a:p>
            <a:pPr marL="0" indent="0">
              <a:buNone/>
            </a:pPr>
            <a:r>
              <a:rPr lang="en-US" sz="1700" b="1" dirty="0">
                <a:solidFill>
                  <a:schemeClr val="bg1"/>
                </a:solidFill>
              </a:rPr>
              <a:t>Community Hospitals :</a:t>
            </a:r>
          </a:p>
          <a:p>
            <a:pPr>
              <a:buClr>
                <a:srgbClr val="C00000"/>
              </a:buClr>
              <a:buFont typeface="Wingdings" pitchFamily="2" charset="2"/>
              <a:buChar char="q"/>
            </a:pPr>
            <a:r>
              <a:rPr lang="en-US" sz="1700" dirty="0">
                <a:solidFill>
                  <a:schemeClr val="bg1"/>
                </a:solidFill>
              </a:rPr>
              <a:t>ISHP team provided technical assistance and implementation support to its sister organization, ISAP to build and operationalize two hospitals in Murshidabad district of West Bengal</a:t>
            </a:r>
          </a:p>
          <a:p>
            <a:pPr marL="0" indent="0">
              <a:buClr>
                <a:srgbClr val="C00000"/>
              </a:buClr>
              <a:buNone/>
            </a:pPr>
            <a:endParaRPr lang="en-US" sz="1700" dirty="0">
              <a:solidFill>
                <a:schemeClr val="bg1"/>
              </a:solidFill>
            </a:endParaRPr>
          </a:p>
          <a:p>
            <a:pPr>
              <a:buClr>
                <a:srgbClr val="C00000"/>
              </a:buClr>
              <a:buFont typeface="Wingdings" pitchFamily="2" charset="2"/>
              <a:buChar char="q"/>
            </a:pPr>
            <a:r>
              <a:rPr lang="en-US" sz="1700" dirty="0">
                <a:solidFill>
                  <a:schemeClr val="bg1"/>
                </a:solidFill>
              </a:rPr>
              <a:t>The hospital at </a:t>
            </a:r>
            <a:r>
              <a:rPr lang="en-US" sz="1700" dirty="0" err="1">
                <a:solidFill>
                  <a:schemeClr val="bg1"/>
                </a:solidFill>
              </a:rPr>
              <a:t>Khargram</a:t>
            </a:r>
            <a:r>
              <a:rPr lang="en-US" sz="1700" dirty="0">
                <a:solidFill>
                  <a:schemeClr val="bg1"/>
                </a:solidFill>
              </a:rPr>
              <a:t> had 35 beds at inception but was subsequently expanded to 100 beds</a:t>
            </a:r>
          </a:p>
        </p:txBody>
      </p:sp>
      <p:pic>
        <p:nvPicPr>
          <p:cNvPr id="4" name="Picture 3">
            <a:extLst>
              <a:ext uri="{FF2B5EF4-FFF2-40B4-BE49-F238E27FC236}">
                <a16:creationId xmlns:a16="http://schemas.microsoft.com/office/drawing/2014/main" id="{5FBFADB1-1C1B-44B4-90D4-16749B3CF05E}"/>
              </a:ext>
            </a:extLst>
          </p:cNvPr>
          <p:cNvPicPr>
            <a:picLocks noChangeAspect="1"/>
          </p:cNvPicPr>
          <p:nvPr/>
        </p:nvPicPr>
        <p:blipFill>
          <a:blip r:embed="rId2"/>
          <a:stretch>
            <a:fillRect/>
          </a:stretch>
        </p:blipFill>
        <p:spPr>
          <a:xfrm>
            <a:off x="5297763" y="1266838"/>
            <a:ext cx="6250769" cy="4163457"/>
          </a:xfrm>
          <a:prstGeom prst="rect">
            <a:avLst/>
          </a:prstGeom>
        </p:spPr>
      </p:pic>
      <p:pic>
        <p:nvPicPr>
          <p:cNvPr id="10" name="Picture 9" descr="F:\Pictures\ISHP logo\ISHP logo - Copy.png">
            <a:extLst>
              <a:ext uri="{FF2B5EF4-FFF2-40B4-BE49-F238E27FC236}">
                <a16:creationId xmlns:a16="http://schemas.microsoft.com/office/drawing/2014/main" id="{6DFC94F4-A49E-4330-B7D5-4E3EC2524C69}"/>
              </a:ext>
            </a:extLst>
          </p:cNvPr>
          <p:cNvPicPr/>
          <p:nvPr/>
        </p:nvPicPr>
        <p:blipFill>
          <a:blip r:embed="rId3" cstate="print"/>
          <a:srcRect/>
          <a:stretch>
            <a:fillRect/>
          </a:stretch>
        </p:blipFill>
        <p:spPr bwMode="auto">
          <a:xfrm>
            <a:off x="10433276" y="80678"/>
            <a:ext cx="1525270" cy="400050"/>
          </a:xfrm>
          <a:prstGeom prst="rect">
            <a:avLst/>
          </a:prstGeom>
          <a:noFill/>
          <a:ln w="9525">
            <a:noFill/>
            <a:miter lim="800000"/>
            <a:headEnd/>
            <a:tailEnd/>
          </a:ln>
        </p:spPr>
      </p:pic>
    </p:spTree>
    <p:extLst>
      <p:ext uri="{BB962C8B-B14F-4D97-AF65-F5344CB8AC3E}">
        <p14:creationId xmlns:p14="http://schemas.microsoft.com/office/powerpoint/2010/main" val="17799202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0618178-4B5C-46A4-9E68-052C31FA6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708357" y="3509963"/>
            <a:ext cx="7092215" cy="2967839"/>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49F6667-9C18-40FE-A823-E856969A4E9E}"/>
              </a:ext>
            </a:extLst>
          </p:cNvPr>
          <p:cNvSpPr>
            <a:spLocks noGrp="1"/>
          </p:cNvSpPr>
          <p:nvPr>
            <p:ph type="title"/>
          </p:nvPr>
        </p:nvSpPr>
        <p:spPr>
          <a:xfrm>
            <a:off x="5021821" y="3812954"/>
            <a:ext cx="6465287" cy="1516014"/>
          </a:xfrm>
        </p:spPr>
        <p:txBody>
          <a:bodyPr vert="horz" lIns="91440" tIns="45720" rIns="91440" bIns="45720" rtlCol="0" anchor="b">
            <a:normAutofit/>
          </a:bodyPr>
          <a:lstStyle/>
          <a:p>
            <a:r>
              <a:rPr lang="en-US" sz="2600">
                <a:solidFill>
                  <a:srgbClr val="FFFFFF"/>
                </a:solidFill>
              </a:rPr>
              <a:t>Some illustrative projects – Community Hospital </a:t>
            </a:r>
            <a:br>
              <a:rPr lang="en-US" sz="2600">
                <a:solidFill>
                  <a:srgbClr val="FFFFFF"/>
                </a:solidFill>
              </a:rPr>
            </a:br>
            <a:r>
              <a:rPr lang="en-US" sz="2600">
                <a:solidFill>
                  <a:srgbClr val="FFFFFF"/>
                </a:solidFill>
              </a:rPr>
              <a:t>(Khargram, Murshidabad District, West Bengal)</a:t>
            </a:r>
          </a:p>
        </p:txBody>
      </p:sp>
      <p:pic>
        <p:nvPicPr>
          <p:cNvPr id="8" name="Picture 7">
            <a:extLst>
              <a:ext uri="{FF2B5EF4-FFF2-40B4-BE49-F238E27FC236}">
                <a16:creationId xmlns:a16="http://schemas.microsoft.com/office/drawing/2014/main" id="{C73408D7-16A5-4BAA-A33F-205DFD5A2348}"/>
              </a:ext>
            </a:extLst>
          </p:cNvPr>
          <p:cNvPicPr>
            <a:picLocks noChangeAspect="1"/>
          </p:cNvPicPr>
          <p:nvPr/>
        </p:nvPicPr>
        <p:blipFill>
          <a:blip r:embed="rId2"/>
          <a:stretch>
            <a:fillRect/>
          </a:stretch>
        </p:blipFill>
        <p:spPr>
          <a:xfrm>
            <a:off x="317635" y="171450"/>
            <a:ext cx="6797540" cy="3176587"/>
          </a:xfrm>
          <a:prstGeom prst="rect">
            <a:avLst/>
          </a:prstGeom>
        </p:spPr>
      </p:pic>
      <p:pic>
        <p:nvPicPr>
          <p:cNvPr id="5" name="Picture 4">
            <a:extLst>
              <a:ext uri="{FF2B5EF4-FFF2-40B4-BE49-F238E27FC236}">
                <a16:creationId xmlns:a16="http://schemas.microsoft.com/office/drawing/2014/main" id="{5BDC7966-2D8F-4456-9F75-7C5DF9DE0D1E}"/>
              </a:ext>
            </a:extLst>
          </p:cNvPr>
          <p:cNvPicPr>
            <a:picLocks noChangeAspect="1"/>
          </p:cNvPicPr>
          <p:nvPr/>
        </p:nvPicPr>
        <p:blipFill>
          <a:blip r:embed="rId3"/>
          <a:stretch>
            <a:fillRect/>
          </a:stretch>
        </p:blipFill>
        <p:spPr>
          <a:xfrm>
            <a:off x="7574805" y="383549"/>
            <a:ext cx="4308687" cy="2839816"/>
          </a:xfrm>
          <a:prstGeom prst="rect">
            <a:avLst/>
          </a:prstGeom>
        </p:spPr>
      </p:pic>
      <p:cxnSp>
        <p:nvCxnSpPr>
          <p:cNvPr id="21" name="Straight Connector 20">
            <a:extLst>
              <a:ext uri="{FF2B5EF4-FFF2-40B4-BE49-F238E27FC236}">
                <a16:creationId xmlns:a16="http://schemas.microsoft.com/office/drawing/2014/main" id="{936FD40B-09C1-46D7-9E32-CC9BD7629FD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38287" y="5443086"/>
            <a:ext cx="64008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4" name="Content Placeholder 3">
            <a:extLst>
              <a:ext uri="{FF2B5EF4-FFF2-40B4-BE49-F238E27FC236}">
                <a16:creationId xmlns:a16="http://schemas.microsoft.com/office/drawing/2014/main" id="{FF3CE1E4-18D8-45EF-AB35-91A320F0B404}"/>
              </a:ext>
            </a:extLst>
          </p:cNvPr>
          <p:cNvPicPr>
            <a:picLocks noGrp="1" noChangeAspect="1"/>
          </p:cNvPicPr>
          <p:nvPr>
            <p:ph idx="1"/>
          </p:nvPr>
        </p:nvPicPr>
        <p:blipFill>
          <a:blip r:embed="rId4"/>
          <a:stretch>
            <a:fillRect/>
          </a:stretch>
        </p:blipFill>
        <p:spPr>
          <a:xfrm>
            <a:off x="317635" y="3636297"/>
            <a:ext cx="4160452" cy="2773634"/>
          </a:xfrm>
          <a:prstGeom prst="rect">
            <a:avLst/>
          </a:prstGeom>
        </p:spPr>
      </p:pic>
    </p:spTree>
    <p:extLst>
      <p:ext uri="{BB962C8B-B14F-4D97-AF65-F5344CB8AC3E}">
        <p14:creationId xmlns:p14="http://schemas.microsoft.com/office/powerpoint/2010/main" val="14563195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76C7683-0ADF-4E8F-B179-858DACA33B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708357" y="3509963"/>
            <a:ext cx="7092215" cy="2967839"/>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07C2822-A57B-4EBE-A8E6-FA8DDAF5833B}"/>
              </a:ext>
            </a:extLst>
          </p:cNvPr>
          <p:cNvSpPr>
            <a:spLocks noGrp="1"/>
          </p:cNvSpPr>
          <p:nvPr>
            <p:ph type="title"/>
          </p:nvPr>
        </p:nvSpPr>
        <p:spPr>
          <a:xfrm>
            <a:off x="5021821" y="3812954"/>
            <a:ext cx="6465287" cy="1516014"/>
          </a:xfrm>
        </p:spPr>
        <p:txBody>
          <a:bodyPr vert="horz" lIns="91440" tIns="45720" rIns="91440" bIns="45720" rtlCol="0" anchor="b">
            <a:normAutofit/>
          </a:bodyPr>
          <a:lstStyle/>
          <a:p>
            <a:r>
              <a:rPr lang="en-US" sz="4800" kern="1200">
                <a:solidFill>
                  <a:srgbClr val="FFFFFF"/>
                </a:solidFill>
                <a:latin typeface="+mj-lt"/>
                <a:ea typeface="+mj-ea"/>
                <a:cs typeface="+mj-cs"/>
              </a:rPr>
              <a:t>Mobile Medical units - HAL</a:t>
            </a:r>
          </a:p>
        </p:txBody>
      </p:sp>
      <p:pic>
        <p:nvPicPr>
          <p:cNvPr id="9" name="Picture 8">
            <a:extLst>
              <a:ext uri="{FF2B5EF4-FFF2-40B4-BE49-F238E27FC236}">
                <a16:creationId xmlns:a16="http://schemas.microsoft.com/office/drawing/2014/main" id="{4FB498AA-CFBA-4C57-AB13-58970772AC78}"/>
              </a:ext>
            </a:extLst>
          </p:cNvPr>
          <p:cNvPicPr>
            <a:picLocks noChangeAspect="1"/>
          </p:cNvPicPr>
          <p:nvPr/>
        </p:nvPicPr>
        <p:blipFill rotWithShape="1">
          <a:blip r:embed="rId2"/>
          <a:srcRect l="14393" r="8527" b="2"/>
          <a:stretch/>
        </p:blipFill>
        <p:spPr>
          <a:xfrm>
            <a:off x="317635" y="321733"/>
            <a:ext cx="4160452" cy="2212975"/>
          </a:xfrm>
          <a:prstGeom prst="rect">
            <a:avLst/>
          </a:prstGeom>
        </p:spPr>
      </p:pic>
      <p:cxnSp>
        <p:nvCxnSpPr>
          <p:cNvPr id="16" name="Straight Connector 15">
            <a:extLst>
              <a:ext uri="{FF2B5EF4-FFF2-40B4-BE49-F238E27FC236}">
                <a16:creationId xmlns:a16="http://schemas.microsoft.com/office/drawing/2014/main" id="{BC103F2A-EFED-4C13-AA7D-78D955ABCD9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38287" y="5443086"/>
            <a:ext cx="64008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8" name="Content Placeholder 7">
            <a:extLst>
              <a:ext uri="{FF2B5EF4-FFF2-40B4-BE49-F238E27FC236}">
                <a16:creationId xmlns:a16="http://schemas.microsoft.com/office/drawing/2014/main" id="{7BB1C4F3-AC64-4B5A-8697-9F770F4E23D2}"/>
              </a:ext>
            </a:extLst>
          </p:cNvPr>
          <p:cNvPicPr>
            <a:picLocks noGrp="1" noChangeAspect="1"/>
          </p:cNvPicPr>
          <p:nvPr>
            <p:ph idx="1"/>
          </p:nvPr>
        </p:nvPicPr>
        <p:blipFill rotWithShape="1">
          <a:blip r:embed="rId3"/>
          <a:srcRect l="5775" r="11624" b="-3"/>
          <a:stretch/>
        </p:blipFill>
        <p:spPr>
          <a:xfrm>
            <a:off x="317635" y="2695575"/>
            <a:ext cx="4160452" cy="3840692"/>
          </a:xfrm>
          <a:prstGeom prst="rect">
            <a:avLst/>
          </a:prstGeom>
        </p:spPr>
      </p:pic>
      <p:pic>
        <p:nvPicPr>
          <p:cNvPr id="7" name="Picture 6">
            <a:extLst>
              <a:ext uri="{FF2B5EF4-FFF2-40B4-BE49-F238E27FC236}">
                <a16:creationId xmlns:a16="http://schemas.microsoft.com/office/drawing/2014/main" id="{3709656C-BD7D-4C4D-AFEE-FD0B1986E4E7}"/>
              </a:ext>
            </a:extLst>
          </p:cNvPr>
          <p:cNvPicPr>
            <a:picLocks noChangeAspect="1"/>
          </p:cNvPicPr>
          <p:nvPr/>
        </p:nvPicPr>
        <p:blipFill rotWithShape="1">
          <a:blip r:embed="rId4"/>
          <a:srcRect t="2558" r="-2" b="15587"/>
          <a:stretch/>
        </p:blipFill>
        <p:spPr>
          <a:xfrm>
            <a:off x="4654296" y="321733"/>
            <a:ext cx="7223379" cy="2985818"/>
          </a:xfrm>
          <a:prstGeom prst="rect">
            <a:avLst/>
          </a:prstGeom>
        </p:spPr>
      </p:pic>
    </p:spTree>
    <p:extLst>
      <p:ext uri="{BB962C8B-B14F-4D97-AF65-F5344CB8AC3E}">
        <p14:creationId xmlns:p14="http://schemas.microsoft.com/office/powerpoint/2010/main" val="39855512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99899462-FC16-43B0-966B-FCA2634507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54295" y="478232"/>
            <a:ext cx="7034121" cy="5918673"/>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297762" y="1053711"/>
            <a:ext cx="5638994" cy="1424446"/>
          </a:xfrm>
        </p:spPr>
        <p:txBody>
          <a:bodyPr>
            <a:normAutofit/>
          </a:bodyPr>
          <a:lstStyle/>
          <a:p>
            <a:r>
              <a:rPr lang="en-US" sz="4100">
                <a:solidFill>
                  <a:srgbClr val="FFFFFF"/>
                </a:solidFill>
              </a:rPr>
              <a:t>Some illustrative projects – Outreach services</a:t>
            </a:r>
          </a:p>
        </p:txBody>
      </p:sp>
      <p:pic>
        <p:nvPicPr>
          <p:cNvPr id="3074" name="Picture 2" descr="http://www.ishpindia.org/gallery/camp-hardoi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1886" y="495081"/>
            <a:ext cx="3662730" cy="2756204"/>
          </a:xfrm>
          <a:prstGeom prst="rect">
            <a:avLst/>
          </a:prstGeom>
          <a:extLst>
            <a:ext uri="{909E8E84-426E-40DD-AFC4-6F175D3DCCD1}">
              <a14:hiddenFill xmlns:a14="http://schemas.microsoft.com/office/drawing/2010/main">
                <a:solidFill>
                  <a:srgbClr val="FFFFFF"/>
                </a:solidFill>
              </a14:hiddenFill>
            </a:ext>
          </a:extLst>
        </p:spPr>
      </p:pic>
      <p:cxnSp>
        <p:nvCxnSpPr>
          <p:cNvPr id="73" name="Straight Connector 72">
            <a:extLst>
              <a:ext uri="{FF2B5EF4-FFF2-40B4-BE49-F238E27FC236}">
                <a16:creationId xmlns:a16="http://schemas.microsoft.com/office/drawing/2014/main" id="{AAFEA932-2DF1-410C-A00A-7A1E7DBF751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430098" y="2639023"/>
            <a:ext cx="4562441" cy="0"/>
          </a:xfrm>
          <a:prstGeom prst="line">
            <a:avLst/>
          </a:prstGeom>
          <a:ln w="22225">
            <a:solidFill>
              <a:srgbClr val="E7E6E6"/>
            </a:solidFill>
          </a:ln>
        </p:spPr>
        <p:style>
          <a:lnRef idx="1">
            <a:schemeClr val="accent1"/>
          </a:lnRef>
          <a:fillRef idx="0">
            <a:schemeClr val="accent1"/>
          </a:fillRef>
          <a:effectRef idx="0">
            <a:schemeClr val="accent1"/>
          </a:effectRef>
          <a:fontRef idx="minor">
            <a:schemeClr val="tx1"/>
          </a:fontRef>
        </p:style>
      </p:cxn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1886" y="3798518"/>
            <a:ext cx="3662730" cy="237161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5297762" y="2799889"/>
            <a:ext cx="5747187" cy="2987543"/>
          </a:xfrm>
        </p:spPr>
        <p:txBody>
          <a:bodyPr anchor="t">
            <a:normAutofit/>
          </a:bodyPr>
          <a:lstStyle/>
          <a:p>
            <a:r>
              <a:rPr lang="en-US" sz="1100">
                <a:solidFill>
                  <a:srgbClr val="FFFFFF"/>
                </a:solidFill>
              </a:rPr>
              <a:t>Out-Reach Services </a:t>
            </a:r>
          </a:p>
          <a:p>
            <a:r>
              <a:rPr lang="en-US" sz="1100">
                <a:solidFill>
                  <a:srgbClr val="FFFFFF"/>
                </a:solidFill>
              </a:rPr>
              <a:t>Conducted several medical and eye care camps in West Bengal and also in the slum clusters in Delhi-NCR </a:t>
            </a:r>
          </a:p>
          <a:p>
            <a:r>
              <a:rPr lang="en-US" sz="1100">
                <a:solidFill>
                  <a:srgbClr val="FFFFFF"/>
                </a:solidFill>
              </a:rPr>
              <a:t>Camps are organised with a  team of doctors and allied healthcare professionals providing wide range of services</a:t>
            </a:r>
          </a:p>
          <a:p>
            <a:r>
              <a:rPr lang="en-US" sz="1100">
                <a:solidFill>
                  <a:srgbClr val="FFFFFF"/>
                </a:solidFill>
              </a:rPr>
              <a:t>The beneficiaries provided with medications, follow-up surgeries in the near-by centres</a:t>
            </a:r>
          </a:p>
          <a:p>
            <a:r>
              <a:rPr lang="en-US" sz="1100">
                <a:solidFill>
                  <a:srgbClr val="FFFFFF"/>
                </a:solidFill>
              </a:rPr>
              <a:t>Mobile Medical Units </a:t>
            </a:r>
          </a:p>
          <a:p>
            <a:r>
              <a:rPr lang="en-US" sz="1100">
                <a:solidFill>
                  <a:srgbClr val="FFFFFF"/>
                </a:solidFill>
              </a:rPr>
              <a:t>Established several mobile medical units across the country through its own team and also through partner organizations.</a:t>
            </a:r>
          </a:p>
          <a:p>
            <a:r>
              <a:rPr lang="en-US" sz="1100">
                <a:solidFill>
                  <a:srgbClr val="FFFFFF"/>
                </a:solidFill>
              </a:rPr>
              <a:t>We reach out to the elderly patients who are housebound and also conduct screening camps for various diseases. They also act as great tool to disseminate health education to women and children. </a:t>
            </a:r>
          </a:p>
        </p:txBody>
      </p:sp>
      <p:sp>
        <p:nvSpPr>
          <p:cNvPr id="6" name="AutoShape 4" descr="http://www.ishpindia.org/gallery/camp-sitapur6.jpg"/>
          <p:cNvSpPr>
            <a:spLocks noChangeAspect="1" noChangeArrowheads="1"/>
          </p:cNvSpPr>
          <p:nvPr/>
        </p:nvSpPr>
        <p:spPr bwMode="auto">
          <a:xfrm>
            <a:off x="1587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6" descr="http://www.ishpindia.org/gallery/camp-sitapur6.jpg"/>
          <p:cNvSpPr>
            <a:spLocks noChangeAspect="1" noChangeArrowheads="1"/>
          </p:cNvSpPr>
          <p:nvPr/>
        </p:nvSpPr>
        <p:spPr bwMode="auto">
          <a:xfrm>
            <a:off x="173990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2908518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8194" name="Title 1"/>
          <p:cNvSpPr>
            <a:spLocks noGrp="1"/>
          </p:cNvSpPr>
          <p:nvPr>
            <p:ph type="title" idx="4294967295"/>
          </p:nvPr>
        </p:nvSpPr>
        <p:spPr>
          <a:xfrm>
            <a:off x="838200" y="723578"/>
            <a:ext cx="4595071" cy="1645501"/>
          </a:xfrm>
        </p:spPr>
        <p:txBody>
          <a:bodyPr vert="horz" lIns="91440" tIns="45720" rIns="91440" bIns="45720" rtlCol="0" anchor="ctr">
            <a:normAutofit/>
          </a:bodyPr>
          <a:lstStyle/>
          <a:p>
            <a:r>
              <a:rPr lang="en-US" sz="3400"/>
              <a:t>Some illustrative projects –</a:t>
            </a:r>
            <a:br>
              <a:rPr lang="en-US" sz="3400"/>
            </a:br>
            <a:r>
              <a:rPr lang="en-US" sz="3400"/>
              <a:t>Water treatment plants</a:t>
            </a:r>
          </a:p>
        </p:txBody>
      </p:sp>
      <p:sp>
        <p:nvSpPr>
          <p:cNvPr id="8200" name="TextBox 10"/>
          <p:cNvSpPr txBox="1">
            <a:spLocks noChangeArrowheads="1"/>
          </p:cNvSpPr>
          <p:nvPr/>
        </p:nvSpPr>
        <p:spPr bwMode="auto">
          <a:xfrm>
            <a:off x="838200" y="2548467"/>
            <a:ext cx="4595071" cy="3628495"/>
          </a:xfrm>
          <a:prstGeom prst="rect">
            <a:avLst/>
          </a:prstGeom>
        </p:spPr>
        <p:txBody>
          <a:bodyPr vert="horz" lIns="91440" tIns="45720" rIns="91440" bIns="45720" rtlCol="0">
            <a:normAutofit/>
          </a:bodyPr>
          <a:lstStyle/>
          <a:p>
            <a:pPr indent="-228600">
              <a:lnSpc>
                <a:spcPct val="90000"/>
              </a:lnSpc>
              <a:spcBef>
                <a:spcPts val="1200"/>
              </a:spcBef>
              <a:spcAft>
                <a:spcPts val="1200"/>
              </a:spcAft>
              <a:buFont typeface="Arial" panose="020B0604020202020204" pitchFamily="34" charset="0"/>
              <a:buChar char="•"/>
            </a:pPr>
            <a:r>
              <a:rPr lang="en-US" sz="1600" b="1"/>
              <a:t>2 Arsenic Removal Plants have been set up in Murshidabad District of West Bengal.</a:t>
            </a:r>
          </a:p>
          <a:p>
            <a:pPr indent="-228600">
              <a:lnSpc>
                <a:spcPct val="90000"/>
              </a:lnSpc>
              <a:spcBef>
                <a:spcPts val="1200"/>
              </a:spcBef>
              <a:spcAft>
                <a:spcPts val="1200"/>
              </a:spcAft>
              <a:buFont typeface="Arial" panose="020B0604020202020204" pitchFamily="34" charset="0"/>
              <a:buChar char="•"/>
            </a:pPr>
            <a:r>
              <a:rPr lang="en-US" sz="1600"/>
              <a:t>Each plant has 2000 liters capacity storage tanks to serve 250-300 families every day.  </a:t>
            </a:r>
          </a:p>
          <a:p>
            <a:pPr indent="-228600">
              <a:lnSpc>
                <a:spcPct val="90000"/>
              </a:lnSpc>
              <a:spcBef>
                <a:spcPts val="1200"/>
              </a:spcBef>
              <a:spcAft>
                <a:spcPts val="1200"/>
              </a:spcAft>
              <a:buFont typeface="Arial" panose="020B0604020202020204" pitchFamily="34" charset="0"/>
              <a:buChar char="•"/>
            </a:pPr>
            <a:r>
              <a:rPr lang="en-US" sz="1600"/>
              <a:t>User Committees, each comprising of 8-15 local people as members at each of the locations ensures the effective usage and maintenance of the plant.</a:t>
            </a:r>
          </a:p>
          <a:p>
            <a:pPr indent="-228600">
              <a:lnSpc>
                <a:spcPct val="90000"/>
              </a:lnSpc>
              <a:spcBef>
                <a:spcPts val="1200"/>
              </a:spcBef>
              <a:spcAft>
                <a:spcPts val="1200"/>
              </a:spcAft>
              <a:buFont typeface="Arial" panose="020B0604020202020204" pitchFamily="34" charset="0"/>
              <a:buChar char="•"/>
            </a:pPr>
            <a:r>
              <a:rPr lang="en-US" sz="1600"/>
              <a:t>National Test House’ - an enterprise under the Ministry of Consumer Affairs, Food and Public Distribution has validated the effectiveness of these plants in their ‘Water testing report’.</a:t>
            </a:r>
          </a:p>
          <a:p>
            <a:pPr indent="-228600">
              <a:lnSpc>
                <a:spcPct val="90000"/>
              </a:lnSpc>
              <a:spcBef>
                <a:spcPts val="1200"/>
              </a:spcBef>
              <a:spcAft>
                <a:spcPts val="1200"/>
              </a:spcAft>
              <a:buFont typeface="Arial" panose="020B0604020202020204" pitchFamily="34" charset="0"/>
              <a:buChar char="•"/>
            </a:pPr>
            <a:endParaRPr lang="en-US" sz="1600"/>
          </a:p>
        </p:txBody>
      </p:sp>
      <p:sp>
        <p:nvSpPr>
          <p:cNvPr id="79" name="Rectangle 78">
            <a:extLst>
              <a:ext uri="{FF2B5EF4-FFF2-40B4-BE49-F238E27FC236}">
                <a16:creationId xmlns:a16="http://schemas.microsoft.com/office/drawing/2014/main" id="{003713C1-2FB2-413B-BF91-3AE41726FB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0991" y="3474720"/>
            <a:ext cx="6100914" cy="33832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Slide Number Placeholder 10"/>
          <p:cNvSpPr>
            <a:spLocks noGrp="1"/>
          </p:cNvSpPr>
          <p:nvPr>
            <p:ph type="sldNum" sz="quarter" idx="12"/>
          </p:nvPr>
        </p:nvSpPr>
        <p:spPr>
          <a:xfrm>
            <a:off x="10572750" y="6355080"/>
            <a:ext cx="1306147" cy="365125"/>
          </a:xfrm>
        </p:spPr>
        <p:txBody>
          <a:bodyPr vert="horz" lIns="91440" tIns="45720" rIns="91440" bIns="45720" rtlCol="0" anchor="ctr">
            <a:normAutofit/>
          </a:bodyPr>
          <a:lstStyle/>
          <a:p>
            <a:pPr>
              <a:spcAft>
                <a:spcPts val="600"/>
              </a:spcAft>
              <a:defRPr/>
            </a:pPr>
            <a:fld id="{FE950DCD-74D9-4343-AA62-25A35C906CA4}" type="slidenum">
              <a:rPr lang="en-US">
                <a:solidFill>
                  <a:prstClr val="black">
                    <a:alpha val="80000"/>
                  </a:prstClr>
                </a:solidFill>
              </a:rPr>
              <a:pPr>
                <a:spcAft>
                  <a:spcPts val="600"/>
                </a:spcAft>
                <a:defRPr/>
              </a:pPr>
              <a:t>9</a:t>
            </a:fld>
            <a:endParaRPr lang="en-US">
              <a:solidFill>
                <a:prstClr val="black">
                  <a:alpha val="80000"/>
                </a:prstClr>
              </a:solidFill>
            </a:endParaRPr>
          </a:p>
        </p:txBody>
      </p:sp>
      <p:sp>
        <p:nvSpPr>
          <p:cNvPr id="81" name="Rectangle 80">
            <a:extLst>
              <a:ext uri="{FF2B5EF4-FFF2-40B4-BE49-F238E27FC236}">
                <a16:creationId xmlns:a16="http://schemas.microsoft.com/office/drawing/2014/main" id="{90795B4D-5022-4A7F-A01D-8D880B7CD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99584" y="0"/>
            <a:ext cx="6192415" cy="6858000"/>
          </a:xfrm>
          <a:prstGeom prst="rect">
            <a:avLst/>
          </a:prstGeom>
          <a:solidFill>
            <a:schemeClr val="tx1">
              <a:lumMod val="85000"/>
              <a:lumOff val="1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3" name="Rectangle 82">
            <a:extLst>
              <a:ext uri="{FF2B5EF4-FFF2-40B4-BE49-F238E27FC236}">
                <a16:creationId xmlns:a16="http://schemas.microsoft.com/office/drawing/2014/main" id="{AFD19018-DE7C-4796-ADF2-AD2EB0FC0D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5999" y="0"/>
            <a:ext cx="3002281" cy="33832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202" name="Picture 13" descr="DSC00751.JPG"/>
          <p:cNvPicPr>
            <a:picLocks noChangeAspect="1"/>
          </p:cNvPicPr>
          <p:nvPr/>
        </p:nvPicPr>
        <p:blipFill>
          <a:blip r:embed="rId2" cstate="print"/>
          <a:srcRect/>
          <a:stretch>
            <a:fillRect/>
          </a:stretch>
        </p:blipFill>
        <p:spPr bwMode="auto">
          <a:xfrm>
            <a:off x="6832493" y="321734"/>
            <a:ext cx="1541146" cy="2739814"/>
          </a:xfrm>
          <a:prstGeom prst="rect">
            <a:avLst/>
          </a:prstGeom>
          <a:noFill/>
        </p:spPr>
      </p:pic>
      <p:sp>
        <p:nvSpPr>
          <p:cNvPr id="85" name="Rectangle 84">
            <a:extLst>
              <a:ext uri="{FF2B5EF4-FFF2-40B4-BE49-F238E27FC236}">
                <a16:creationId xmlns:a16="http://schemas.microsoft.com/office/drawing/2014/main" id="{B1A0A2C2-4F85-44AF-8708-8DCA4B550C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9624" y="0"/>
            <a:ext cx="3002281" cy="33832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195" name="Content Placeholder 5" descr="100_0043_resized.jpg"/>
          <p:cNvPicPr>
            <a:picLocks noGrp="1" noChangeAspect="1"/>
          </p:cNvPicPr>
          <p:nvPr>
            <p:ph idx="4294967295"/>
          </p:nvPr>
        </p:nvPicPr>
        <p:blipFill>
          <a:blip r:embed="rId3" cstate="print"/>
          <a:srcRect/>
          <a:stretch>
            <a:fillRect/>
          </a:stretch>
        </p:blipFill>
        <p:spPr>
          <a:xfrm>
            <a:off x="9502775" y="825709"/>
            <a:ext cx="2364317" cy="1731863"/>
          </a:xfrm>
          <a:prstGeom prst="rect">
            <a:avLst/>
          </a:prstGeom>
        </p:spPr>
      </p:pic>
      <p:pic>
        <p:nvPicPr>
          <p:cNvPr id="8199" name="Picture 9" descr="DSC00759.JPG"/>
          <p:cNvPicPr>
            <a:picLocks noChangeAspect="1"/>
          </p:cNvPicPr>
          <p:nvPr/>
        </p:nvPicPr>
        <p:blipFill>
          <a:blip r:embed="rId4" cstate="print"/>
          <a:srcRect/>
          <a:stretch>
            <a:fillRect/>
          </a:stretch>
        </p:blipFill>
        <p:spPr bwMode="auto">
          <a:xfrm>
            <a:off x="6878604" y="3796452"/>
            <a:ext cx="4530792" cy="2559898"/>
          </a:xfrm>
          <a:prstGeom prst="rect">
            <a:avLst/>
          </a:prstGeom>
          <a:noFill/>
        </p:spPr>
      </p:pic>
      <p:sp>
        <p:nvSpPr>
          <p:cNvPr id="7" name="Date Placeholder 6"/>
          <p:cNvSpPr txBox="1">
            <a:spLocks noGrp="1"/>
          </p:cNvSpPr>
          <p:nvPr/>
        </p:nvSpPr>
        <p:spPr>
          <a:xfrm>
            <a:off x="1981200" y="6356351"/>
            <a:ext cx="2133600" cy="365125"/>
          </a:xfrm>
          <a:prstGeom prst="rect">
            <a:avLst/>
          </a:prstGeom>
          <a:noFill/>
        </p:spPr>
        <p:txBody>
          <a:bodyPr anchor="ctr"/>
          <a:lstStyle/>
          <a:p>
            <a:pPr>
              <a:defRPr/>
            </a:pPr>
            <a:endParaRPr lang="en-IN" sz="1200" dirty="0">
              <a:solidFill>
                <a:schemeClr val="tx1">
                  <a:tint val="75000"/>
                </a:schemeClr>
              </a:solidFill>
            </a:endParaRPr>
          </a:p>
        </p:txBody>
      </p:sp>
      <p:sp>
        <p:nvSpPr>
          <p:cNvPr id="9" name="Footer Placeholder 8"/>
          <p:cNvSpPr txBox="1">
            <a:spLocks noGrp="1"/>
          </p:cNvSpPr>
          <p:nvPr/>
        </p:nvSpPr>
        <p:spPr>
          <a:xfrm>
            <a:off x="4648200" y="6356351"/>
            <a:ext cx="2895600" cy="365125"/>
          </a:xfrm>
          <a:prstGeom prst="rect">
            <a:avLst/>
          </a:prstGeom>
          <a:noFill/>
        </p:spPr>
        <p:txBody>
          <a:bodyPr anchor="ctr"/>
          <a:lstStyle/>
          <a:p>
            <a:pPr algn="ctr">
              <a:defRPr/>
            </a:pPr>
            <a:endParaRPr lang="en-US" sz="1200" dirty="0">
              <a:solidFill>
                <a:schemeClr val="tx1">
                  <a:tint val="75000"/>
                </a:schemeClr>
              </a:solidFill>
            </a:endParaRPr>
          </a:p>
        </p:txBody>
      </p:sp>
      <p:sp>
        <p:nvSpPr>
          <p:cNvPr id="8" name="Slide Number Placeholder 7"/>
          <p:cNvSpPr txBox="1">
            <a:spLocks noGrp="1"/>
          </p:cNvSpPr>
          <p:nvPr/>
        </p:nvSpPr>
        <p:spPr>
          <a:xfrm>
            <a:off x="8077200" y="6356351"/>
            <a:ext cx="2133600" cy="365125"/>
          </a:xfrm>
          <a:prstGeom prst="rect">
            <a:avLst/>
          </a:prstGeom>
          <a:noFill/>
        </p:spPr>
        <p:txBody>
          <a:bodyPr anchor="ctr"/>
          <a:lstStyle/>
          <a:p>
            <a:pPr algn="r">
              <a:defRPr/>
            </a:pPr>
            <a:endParaRPr lang="en-IN" sz="1200" dirty="0">
              <a:solidFill>
                <a:schemeClr val="tx1">
                  <a:tint val="75000"/>
                </a:schemeClr>
              </a:solidFill>
            </a:endParaRPr>
          </a:p>
        </p:txBody>
      </p:sp>
      <p:pic>
        <p:nvPicPr>
          <p:cNvPr id="16" name="Picture 15" descr="F:\Pictures\ISHP logo\ISHP logo - Copy.png">
            <a:extLst>
              <a:ext uri="{FF2B5EF4-FFF2-40B4-BE49-F238E27FC236}">
                <a16:creationId xmlns:a16="http://schemas.microsoft.com/office/drawing/2014/main" id="{0DEAEEE4-0739-4B52-9CCC-DE4A88FCFF60}"/>
              </a:ext>
            </a:extLst>
          </p:cNvPr>
          <p:cNvPicPr/>
          <p:nvPr/>
        </p:nvPicPr>
        <p:blipFill>
          <a:blip r:embed="rId5" cstate="print"/>
          <a:srcRect/>
          <a:stretch>
            <a:fillRect/>
          </a:stretch>
        </p:blipFill>
        <p:spPr bwMode="auto">
          <a:xfrm>
            <a:off x="10433276" y="80678"/>
            <a:ext cx="1525270" cy="400050"/>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590</Words>
  <Application>Microsoft Office PowerPoint</Application>
  <PresentationFormat>Widescreen</PresentationFormat>
  <Paragraphs>66</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Wingdings</vt:lpstr>
      <vt:lpstr>Office Theme</vt:lpstr>
      <vt:lpstr>Connecting health. Touching  lives across India. </vt:lpstr>
      <vt:lpstr>About Us</vt:lpstr>
      <vt:lpstr>Our Value proposition</vt:lpstr>
      <vt:lpstr>Our Offerings</vt:lpstr>
      <vt:lpstr>Some illustrative projects – Community Hospital  (Khargram, Murshidabad District, West Bengal)</vt:lpstr>
      <vt:lpstr>Some illustrative projects – Community Hospital  (Khargram, Murshidabad District, West Bengal)</vt:lpstr>
      <vt:lpstr>Mobile Medical units - HAL</vt:lpstr>
      <vt:lpstr>Some illustrative projects – Outreach services</vt:lpstr>
      <vt:lpstr>Some illustrative projects – Water treatment plants</vt:lpstr>
      <vt:lpstr>Mobile medical units – U.P.</vt:lpstr>
      <vt:lpstr>Medical camps - NSKFDC</vt:lpstr>
      <vt:lpstr>FSSAI - Food Safety Training- Mid-Day Meal Workers</vt:lpstr>
      <vt:lpstr>Key Clients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Connecting health. Touching  lives across India. </dc:title>
  <dc:creator>Kapil</dc:creator>
  <cp:lastModifiedBy>Kapil</cp:lastModifiedBy>
  <cp:revision>3</cp:revision>
  <dcterms:created xsi:type="dcterms:W3CDTF">2018-08-22T05:21:21Z</dcterms:created>
  <dcterms:modified xsi:type="dcterms:W3CDTF">2018-08-22T06:19:25Z</dcterms:modified>
</cp:coreProperties>
</file>